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2369800" cy="6858000"/>
  <p:notesSz cx="123698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211" y="2125980"/>
            <a:ext cx="1051972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F00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6422" y="3840480"/>
            <a:ext cx="866330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18807" y="1577340"/>
            <a:ext cx="538362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373717" y="1577340"/>
            <a:ext cx="538362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F00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63930" y="2171098"/>
            <a:ext cx="0" cy="1064895"/>
          </a:xfrm>
          <a:custGeom>
            <a:avLst/>
            <a:gdLst/>
            <a:ahLst/>
            <a:cxnLst/>
            <a:rect l="l" t="t" r="r" b="b"/>
            <a:pathLst>
              <a:path w="0" h="1064895">
                <a:moveTo>
                  <a:pt x="0" y="1064640"/>
                </a:moveTo>
                <a:lnTo>
                  <a:pt x="0" y="0"/>
                </a:lnTo>
              </a:path>
            </a:pathLst>
          </a:custGeom>
          <a:ln w="12700">
            <a:solidFill>
              <a:srgbClr val="0818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33688" y="2788737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39">
                <a:moveTo>
                  <a:pt x="0" y="447001"/>
                </a:moveTo>
                <a:lnTo>
                  <a:pt x="0" y="0"/>
                </a:lnTo>
              </a:path>
            </a:pathLst>
          </a:custGeom>
          <a:ln w="12700">
            <a:solidFill>
              <a:srgbClr val="0818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728182" y="2788737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39">
                <a:moveTo>
                  <a:pt x="0" y="447001"/>
                </a:moveTo>
                <a:lnTo>
                  <a:pt x="0" y="0"/>
                </a:lnTo>
              </a:path>
            </a:pathLst>
          </a:custGeom>
          <a:ln w="12700">
            <a:solidFill>
              <a:srgbClr val="0818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509162" y="2788737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39">
                <a:moveTo>
                  <a:pt x="0" y="447001"/>
                </a:moveTo>
                <a:lnTo>
                  <a:pt x="0" y="0"/>
                </a:lnTo>
              </a:path>
            </a:pathLst>
          </a:custGeom>
          <a:ln w="12700">
            <a:solidFill>
              <a:srgbClr val="0818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018700" y="2788737"/>
            <a:ext cx="0" cy="447040"/>
          </a:xfrm>
          <a:custGeom>
            <a:avLst/>
            <a:gdLst/>
            <a:ahLst/>
            <a:cxnLst/>
            <a:rect l="l" t="t" r="r" b="b"/>
            <a:pathLst>
              <a:path w="0" h="447039">
                <a:moveTo>
                  <a:pt x="0" y="447001"/>
                </a:moveTo>
                <a:lnTo>
                  <a:pt x="0" y="0"/>
                </a:lnTo>
              </a:path>
            </a:pathLst>
          </a:custGeom>
          <a:ln w="12700">
            <a:solidFill>
              <a:srgbClr val="0818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185305" y="4146711"/>
            <a:ext cx="4572000" cy="643255"/>
          </a:xfrm>
          <a:custGeom>
            <a:avLst/>
            <a:gdLst/>
            <a:ahLst/>
            <a:cxnLst/>
            <a:rect l="l" t="t" r="r" b="b"/>
            <a:pathLst>
              <a:path w="4572000" h="643254">
                <a:moveTo>
                  <a:pt x="0" y="642645"/>
                </a:moveTo>
                <a:lnTo>
                  <a:pt x="2298623" y="16725"/>
                </a:lnTo>
              </a:path>
              <a:path w="4572000" h="643254">
                <a:moveTo>
                  <a:pt x="0" y="642645"/>
                </a:moveTo>
                <a:lnTo>
                  <a:pt x="4571885" y="0"/>
                </a:lnTo>
              </a:path>
            </a:pathLst>
          </a:custGeom>
          <a:ln w="12700">
            <a:solidFill>
              <a:srgbClr val="EC0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633688" y="2788742"/>
            <a:ext cx="9095105" cy="0"/>
          </a:xfrm>
          <a:custGeom>
            <a:avLst/>
            <a:gdLst/>
            <a:ahLst/>
            <a:cxnLst/>
            <a:rect l="l" t="t" r="r" b="b"/>
            <a:pathLst>
              <a:path w="9095105" h="0">
                <a:moveTo>
                  <a:pt x="0" y="0"/>
                </a:moveTo>
                <a:lnTo>
                  <a:pt x="9094495" y="0"/>
                </a:lnTo>
              </a:path>
            </a:pathLst>
          </a:custGeom>
          <a:ln w="12700">
            <a:solidFill>
              <a:srgbClr val="08186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2458" y="6542397"/>
            <a:ext cx="1636846" cy="9802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6863" y="6543992"/>
            <a:ext cx="1543728" cy="7659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85448" y="277369"/>
            <a:ext cx="322678" cy="32156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745471" y="6493771"/>
            <a:ext cx="56515" cy="97155"/>
          </a:xfrm>
          <a:custGeom>
            <a:avLst/>
            <a:gdLst/>
            <a:ahLst/>
            <a:cxnLst/>
            <a:rect l="l" t="t" r="r" b="b"/>
            <a:pathLst>
              <a:path w="56515" h="97154">
                <a:moveTo>
                  <a:pt x="31115" y="0"/>
                </a:moveTo>
                <a:lnTo>
                  <a:pt x="0" y="22771"/>
                </a:lnTo>
                <a:lnTo>
                  <a:pt x="482" y="24790"/>
                </a:lnTo>
                <a:lnTo>
                  <a:pt x="1181" y="25438"/>
                </a:lnTo>
                <a:lnTo>
                  <a:pt x="1638" y="25539"/>
                </a:lnTo>
                <a:lnTo>
                  <a:pt x="3530" y="25044"/>
                </a:lnTo>
                <a:lnTo>
                  <a:pt x="23075" y="13461"/>
                </a:lnTo>
                <a:lnTo>
                  <a:pt x="23075" y="86690"/>
                </a:lnTo>
                <a:lnTo>
                  <a:pt x="2984" y="86690"/>
                </a:lnTo>
                <a:lnTo>
                  <a:pt x="2235" y="86804"/>
                </a:lnTo>
                <a:lnTo>
                  <a:pt x="1308" y="87566"/>
                </a:lnTo>
                <a:lnTo>
                  <a:pt x="381" y="90233"/>
                </a:lnTo>
                <a:lnTo>
                  <a:pt x="304" y="92836"/>
                </a:lnTo>
                <a:lnTo>
                  <a:pt x="673" y="94919"/>
                </a:lnTo>
                <a:lnTo>
                  <a:pt x="1435" y="96240"/>
                </a:lnTo>
                <a:lnTo>
                  <a:pt x="2311" y="96875"/>
                </a:lnTo>
                <a:lnTo>
                  <a:pt x="53632" y="96951"/>
                </a:lnTo>
                <a:lnTo>
                  <a:pt x="54622" y="96519"/>
                </a:lnTo>
                <a:lnTo>
                  <a:pt x="55600" y="94919"/>
                </a:lnTo>
                <a:lnTo>
                  <a:pt x="55968" y="91897"/>
                </a:lnTo>
                <a:lnTo>
                  <a:pt x="55664" y="88950"/>
                </a:lnTo>
                <a:lnTo>
                  <a:pt x="54749" y="87248"/>
                </a:lnTo>
                <a:lnTo>
                  <a:pt x="53682" y="86690"/>
                </a:lnTo>
                <a:lnTo>
                  <a:pt x="35877" y="86690"/>
                </a:lnTo>
                <a:lnTo>
                  <a:pt x="35877" y="2082"/>
                </a:lnTo>
                <a:lnTo>
                  <a:pt x="35509" y="952"/>
                </a:lnTo>
                <a:lnTo>
                  <a:pt x="34315" y="380"/>
                </a:lnTo>
                <a:lnTo>
                  <a:pt x="31115" y="0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115" y="230783"/>
            <a:ext cx="441833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F00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807" y="1577340"/>
            <a:ext cx="1113853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207891" y="6377940"/>
            <a:ext cx="396036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18807" y="6377940"/>
            <a:ext cx="284651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910828" y="6377940"/>
            <a:ext cx="284651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ORGANIGRAMA</a:t>
            </a:r>
            <a:r>
              <a:rPr dirty="0" spc="-90"/>
              <a:t> </a:t>
            </a:r>
            <a:r>
              <a:rPr dirty="0"/>
              <a:t>DICIEMBRE</a:t>
            </a:r>
            <a:r>
              <a:rPr dirty="0" spc="-85"/>
              <a:t> </a:t>
            </a:r>
            <a:r>
              <a:rPr dirty="0" spc="-20"/>
              <a:t>2024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978353" y="3230879"/>
            <a:ext cx="4116704" cy="935990"/>
          </a:xfrm>
          <a:custGeom>
            <a:avLst/>
            <a:gdLst/>
            <a:ahLst/>
            <a:cxnLst/>
            <a:rect l="l" t="t" r="r" b="b"/>
            <a:pathLst>
              <a:path w="4116704" h="935989">
                <a:moveTo>
                  <a:pt x="2048256" y="13970"/>
                </a:moveTo>
                <a:lnTo>
                  <a:pt x="2042147" y="13970"/>
                </a:lnTo>
                <a:lnTo>
                  <a:pt x="2042147" y="20320"/>
                </a:lnTo>
                <a:lnTo>
                  <a:pt x="2042147" y="929640"/>
                </a:lnTo>
                <a:lnTo>
                  <a:pt x="6096" y="929640"/>
                </a:lnTo>
                <a:lnTo>
                  <a:pt x="6096" y="20320"/>
                </a:lnTo>
                <a:lnTo>
                  <a:pt x="2042147" y="20320"/>
                </a:lnTo>
                <a:lnTo>
                  <a:pt x="2042147" y="13970"/>
                </a:lnTo>
                <a:lnTo>
                  <a:pt x="0" y="13970"/>
                </a:lnTo>
                <a:lnTo>
                  <a:pt x="0" y="20320"/>
                </a:lnTo>
                <a:lnTo>
                  <a:pt x="0" y="929640"/>
                </a:lnTo>
                <a:lnTo>
                  <a:pt x="0" y="935990"/>
                </a:lnTo>
                <a:lnTo>
                  <a:pt x="2048256" y="935990"/>
                </a:lnTo>
                <a:lnTo>
                  <a:pt x="2048256" y="929640"/>
                </a:lnTo>
                <a:lnTo>
                  <a:pt x="2048256" y="20320"/>
                </a:lnTo>
                <a:lnTo>
                  <a:pt x="2048256" y="19824"/>
                </a:lnTo>
                <a:lnTo>
                  <a:pt x="2048256" y="13970"/>
                </a:lnTo>
                <a:close/>
              </a:path>
              <a:path w="4116704" h="935989">
                <a:moveTo>
                  <a:pt x="4116247" y="0"/>
                </a:moveTo>
                <a:lnTo>
                  <a:pt x="2398433" y="0"/>
                </a:lnTo>
                <a:lnTo>
                  <a:pt x="2398433" y="5080"/>
                </a:lnTo>
                <a:lnTo>
                  <a:pt x="2398433" y="897890"/>
                </a:lnTo>
                <a:lnTo>
                  <a:pt x="2398433" y="902970"/>
                </a:lnTo>
                <a:lnTo>
                  <a:pt x="4116247" y="902970"/>
                </a:lnTo>
                <a:lnTo>
                  <a:pt x="4116247" y="897890"/>
                </a:lnTo>
                <a:lnTo>
                  <a:pt x="2403945" y="897890"/>
                </a:lnTo>
                <a:lnTo>
                  <a:pt x="2403945" y="5080"/>
                </a:lnTo>
                <a:lnTo>
                  <a:pt x="4110736" y="5080"/>
                </a:lnTo>
                <a:lnTo>
                  <a:pt x="4110736" y="897826"/>
                </a:lnTo>
                <a:lnTo>
                  <a:pt x="4116247" y="897826"/>
                </a:lnTo>
                <a:lnTo>
                  <a:pt x="4116247" y="5080"/>
                </a:lnTo>
                <a:lnTo>
                  <a:pt x="4116247" y="4851"/>
                </a:lnTo>
                <a:lnTo>
                  <a:pt x="4116247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87908" y="3322255"/>
            <a:ext cx="1869439" cy="760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 indent="3810">
              <a:lnSpc>
                <a:spcPct val="144700"/>
              </a:lnSpc>
              <a:spcBef>
                <a:spcPts val="3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Subdirectora</a:t>
            </a:r>
            <a:r>
              <a:rPr dirty="0" sz="1100" spc="-5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2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Escuela 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Vertical</a:t>
            </a:r>
            <a:r>
              <a:rPr dirty="0" sz="1100" spc="-2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Industria</a:t>
            </a:r>
            <a:r>
              <a:rPr dirty="0" sz="1100" spc="-5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y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Salud </a:t>
            </a:r>
            <a:r>
              <a:rPr dirty="0" sz="1200" spc="-20" i="1">
                <a:solidFill>
                  <a:srgbClr val="08186B"/>
                </a:solidFill>
                <a:latin typeface="Constantia"/>
                <a:cs typeface="Constantia"/>
              </a:rPr>
              <a:t>Verónica</a:t>
            </a:r>
            <a:r>
              <a:rPr dirty="0" sz="1200" spc="15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Egido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92810" y="5166359"/>
            <a:ext cx="2048510" cy="1026160"/>
          </a:xfrm>
          <a:custGeom>
            <a:avLst/>
            <a:gdLst/>
            <a:ahLst/>
            <a:cxnLst/>
            <a:rect l="l" t="t" r="r" b="b"/>
            <a:pathLst>
              <a:path w="2048510" h="1026160">
                <a:moveTo>
                  <a:pt x="2048256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9810"/>
                </a:lnTo>
                <a:lnTo>
                  <a:pt x="0" y="1026160"/>
                </a:lnTo>
                <a:lnTo>
                  <a:pt x="2048256" y="1026160"/>
                </a:lnTo>
                <a:lnTo>
                  <a:pt x="2048256" y="1019810"/>
                </a:lnTo>
                <a:lnTo>
                  <a:pt x="6096" y="1019810"/>
                </a:lnTo>
                <a:lnTo>
                  <a:pt x="6096" y="6350"/>
                </a:lnTo>
                <a:lnTo>
                  <a:pt x="2042134" y="6350"/>
                </a:lnTo>
                <a:lnTo>
                  <a:pt x="2042134" y="1019632"/>
                </a:lnTo>
                <a:lnTo>
                  <a:pt x="2048256" y="1019632"/>
                </a:lnTo>
                <a:lnTo>
                  <a:pt x="2048256" y="6350"/>
                </a:lnTo>
                <a:lnTo>
                  <a:pt x="2048256" y="6172"/>
                </a:lnTo>
                <a:lnTo>
                  <a:pt x="2048256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99647" y="5251711"/>
            <a:ext cx="157543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394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Departamento Ingenierías</a:t>
            </a:r>
            <a:endParaRPr sz="11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Ricardo</a:t>
            </a:r>
            <a:r>
              <a:rPr dirty="0" sz="1200" spc="-55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Latorre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908833" y="5185409"/>
            <a:ext cx="2048510" cy="1026160"/>
          </a:xfrm>
          <a:custGeom>
            <a:avLst/>
            <a:gdLst/>
            <a:ahLst/>
            <a:cxnLst/>
            <a:rect l="l" t="t" r="r" b="b"/>
            <a:pathLst>
              <a:path w="2048510" h="1026160">
                <a:moveTo>
                  <a:pt x="204826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9810"/>
                </a:lnTo>
                <a:lnTo>
                  <a:pt x="0" y="1026160"/>
                </a:lnTo>
                <a:lnTo>
                  <a:pt x="2048268" y="1026160"/>
                </a:lnTo>
                <a:lnTo>
                  <a:pt x="2048268" y="1019810"/>
                </a:lnTo>
                <a:lnTo>
                  <a:pt x="6121" y="1019810"/>
                </a:lnTo>
                <a:lnTo>
                  <a:pt x="6121" y="6350"/>
                </a:lnTo>
                <a:lnTo>
                  <a:pt x="2042160" y="6350"/>
                </a:lnTo>
                <a:lnTo>
                  <a:pt x="2042160" y="1019505"/>
                </a:lnTo>
                <a:lnTo>
                  <a:pt x="2048268" y="1019505"/>
                </a:lnTo>
                <a:lnTo>
                  <a:pt x="2048268" y="6350"/>
                </a:lnTo>
                <a:lnTo>
                  <a:pt x="2048268" y="6045"/>
                </a:lnTo>
                <a:lnTo>
                  <a:pt x="2048268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178757" y="5270638"/>
            <a:ext cx="1649730" cy="760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065" marR="5080">
              <a:lnSpc>
                <a:spcPct val="144700"/>
              </a:lnSpc>
              <a:spcBef>
                <a:spcPts val="3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Directora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Departamento Arquitectura</a:t>
            </a:r>
            <a:r>
              <a:rPr dirty="0" sz="1100" spc="-5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y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Civil</a:t>
            </a:r>
            <a:r>
              <a:rPr dirty="0" sz="1100" spc="50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Silvia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Herrero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122049" y="5179059"/>
            <a:ext cx="2048510" cy="1026160"/>
          </a:xfrm>
          <a:custGeom>
            <a:avLst/>
            <a:gdLst/>
            <a:ahLst/>
            <a:cxnLst/>
            <a:rect l="l" t="t" r="r" b="b"/>
            <a:pathLst>
              <a:path w="2048509" h="1026160">
                <a:moveTo>
                  <a:pt x="2048256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9810"/>
                </a:lnTo>
                <a:lnTo>
                  <a:pt x="0" y="1026160"/>
                </a:lnTo>
                <a:lnTo>
                  <a:pt x="2048256" y="1026160"/>
                </a:lnTo>
                <a:lnTo>
                  <a:pt x="2048256" y="1020025"/>
                </a:lnTo>
                <a:lnTo>
                  <a:pt x="2048256" y="1019810"/>
                </a:lnTo>
                <a:lnTo>
                  <a:pt x="2048256" y="6565"/>
                </a:lnTo>
                <a:lnTo>
                  <a:pt x="2042147" y="6565"/>
                </a:lnTo>
                <a:lnTo>
                  <a:pt x="2042147" y="1019810"/>
                </a:lnTo>
                <a:lnTo>
                  <a:pt x="6096" y="1019810"/>
                </a:lnTo>
                <a:lnTo>
                  <a:pt x="6096" y="6350"/>
                </a:lnTo>
                <a:lnTo>
                  <a:pt x="2048256" y="6350"/>
                </a:lnTo>
                <a:lnTo>
                  <a:pt x="2048256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378090" y="5353721"/>
            <a:ext cx="157543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394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Departamento Online</a:t>
            </a:r>
            <a:endParaRPr sz="11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Daniel</a:t>
            </a:r>
            <a:r>
              <a:rPr dirty="0" sz="1200" spc="-55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G.</a:t>
            </a:r>
            <a:r>
              <a:rPr dirty="0" sz="1200" spc="-70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Vergel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55180" y="3238499"/>
            <a:ext cx="8783320" cy="2956560"/>
          </a:xfrm>
          <a:custGeom>
            <a:avLst/>
            <a:gdLst/>
            <a:ahLst/>
            <a:cxnLst/>
            <a:rect l="l" t="t" r="r" b="b"/>
            <a:pathLst>
              <a:path w="8783320" h="2956560">
                <a:moveTo>
                  <a:pt x="2048256" y="0"/>
                </a:moveTo>
                <a:lnTo>
                  <a:pt x="2042147" y="0"/>
                </a:lnTo>
                <a:lnTo>
                  <a:pt x="2042147" y="6350"/>
                </a:lnTo>
                <a:lnTo>
                  <a:pt x="2042147" y="915670"/>
                </a:lnTo>
                <a:lnTo>
                  <a:pt x="6108" y="915670"/>
                </a:lnTo>
                <a:lnTo>
                  <a:pt x="6108" y="6350"/>
                </a:lnTo>
                <a:lnTo>
                  <a:pt x="2042147" y="6350"/>
                </a:lnTo>
                <a:lnTo>
                  <a:pt x="2042147" y="0"/>
                </a:lnTo>
                <a:lnTo>
                  <a:pt x="0" y="0"/>
                </a:lnTo>
                <a:lnTo>
                  <a:pt x="0" y="6350"/>
                </a:lnTo>
                <a:lnTo>
                  <a:pt x="0" y="915670"/>
                </a:lnTo>
                <a:lnTo>
                  <a:pt x="0" y="922020"/>
                </a:lnTo>
                <a:lnTo>
                  <a:pt x="2048256" y="922020"/>
                </a:lnTo>
                <a:lnTo>
                  <a:pt x="2048256" y="915682"/>
                </a:lnTo>
                <a:lnTo>
                  <a:pt x="2048256" y="6350"/>
                </a:lnTo>
                <a:lnTo>
                  <a:pt x="2048256" y="5867"/>
                </a:lnTo>
                <a:lnTo>
                  <a:pt x="2048256" y="0"/>
                </a:lnTo>
                <a:close/>
              </a:path>
              <a:path w="8783320" h="2956560">
                <a:moveTo>
                  <a:pt x="8720468" y="1931670"/>
                </a:moveTo>
                <a:lnTo>
                  <a:pt x="6672212" y="1931670"/>
                </a:lnTo>
                <a:lnTo>
                  <a:pt x="6672212" y="1936750"/>
                </a:lnTo>
                <a:lnTo>
                  <a:pt x="6672212" y="2950210"/>
                </a:lnTo>
                <a:lnTo>
                  <a:pt x="6672212" y="2956560"/>
                </a:lnTo>
                <a:lnTo>
                  <a:pt x="8720468" y="2956560"/>
                </a:lnTo>
                <a:lnTo>
                  <a:pt x="8720468" y="2950641"/>
                </a:lnTo>
                <a:lnTo>
                  <a:pt x="8720468" y="2950210"/>
                </a:lnTo>
                <a:lnTo>
                  <a:pt x="8720468" y="1937181"/>
                </a:lnTo>
                <a:lnTo>
                  <a:pt x="8714359" y="1937181"/>
                </a:lnTo>
                <a:lnTo>
                  <a:pt x="8714359" y="2950210"/>
                </a:lnTo>
                <a:lnTo>
                  <a:pt x="6678308" y="2950210"/>
                </a:lnTo>
                <a:lnTo>
                  <a:pt x="6678308" y="1936750"/>
                </a:lnTo>
                <a:lnTo>
                  <a:pt x="8720468" y="1936750"/>
                </a:lnTo>
                <a:lnTo>
                  <a:pt x="8720468" y="1931670"/>
                </a:lnTo>
                <a:close/>
              </a:path>
              <a:path w="8783320" h="2956560">
                <a:moveTo>
                  <a:pt x="8782850" y="2540"/>
                </a:moveTo>
                <a:lnTo>
                  <a:pt x="6734594" y="2540"/>
                </a:lnTo>
                <a:lnTo>
                  <a:pt x="6734594" y="8890"/>
                </a:lnTo>
                <a:lnTo>
                  <a:pt x="6734594" y="918210"/>
                </a:lnTo>
                <a:lnTo>
                  <a:pt x="6734594" y="924560"/>
                </a:lnTo>
                <a:lnTo>
                  <a:pt x="8782850" y="924560"/>
                </a:lnTo>
                <a:lnTo>
                  <a:pt x="8782850" y="918832"/>
                </a:lnTo>
                <a:lnTo>
                  <a:pt x="8782850" y="918210"/>
                </a:lnTo>
                <a:lnTo>
                  <a:pt x="8782850" y="9017"/>
                </a:lnTo>
                <a:lnTo>
                  <a:pt x="8776729" y="9017"/>
                </a:lnTo>
                <a:lnTo>
                  <a:pt x="8776729" y="918210"/>
                </a:lnTo>
                <a:lnTo>
                  <a:pt x="6740690" y="918210"/>
                </a:lnTo>
                <a:lnTo>
                  <a:pt x="6740690" y="8890"/>
                </a:lnTo>
                <a:lnTo>
                  <a:pt x="8782850" y="8890"/>
                </a:lnTo>
                <a:lnTo>
                  <a:pt x="8782850" y="254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269649" y="1254759"/>
            <a:ext cx="2048510" cy="922019"/>
          </a:xfrm>
          <a:custGeom>
            <a:avLst/>
            <a:gdLst/>
            <a:ahLst/>
            <a:cxnLst/>
            <a:rect l="l" t="t" r="r" b="b"/>
            <a:pathLst>
              <a:path w="2048509" h="922019">
                <a:moveTo>
                  <a:pt x="2048256" y="6527"/>
                </a:moveTo>
                <a:lnTo>
                  <a:pt x="2042160" y="6527"/>
                </a:lnTo>
                <a:lnTo>
                  <a:pt x="2042160" y="916343"/>
                </a:lnTo>
                <a:lnTo>
                  <a:pt x="2048256" y="916343"/>
                </a:lnTo>
                <a:lnTo>
                  <a:pt x="2048256" y="6527"/>
                </a:lnTo>
                <a:close/>
              </a:path>
              <a:path w="2048509" h="922019">
                <a:moveTo>
                  <a:pt x="2048256" y="0"/>
                </a:moveTo>
                <a:lnTo>
                  <a:pt x="0" y="0"/>
                </a:lnTo>
                <a:lnTo>
                  <a:pt x="0" y="6350"/>
                </a:lnTo>
                <a:lnTo>
                  <a:pt x="0" y="916940"/>
                </a:lnTo>
                <a:lnTo>
                  <a:pt x="0" y="922020"/>
                </a:lnTo>
                <a:lnTo>
                  <a:pt x="2048256" y="922020"/>
                </a:lnTo>
                <a:lnTo>
                  <a:pt x="2048256" y="916940"/>
                </a:lnTo>
                <a:lnTo>
                  <a:pt x="6108" y="916940"/>
                </a:lnTo>
                <a:lnTo>
                  <a:pt x="6108" y="6350"/>
                </a:lnTo>
                <a:lnTo>
                  <a:pt x="2048256" y="6350"/>
                </a:lnTo>
                <a:lnTo>
                  <a:pt x="2048256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874524" y="1381422"/>
            <a:ext cx="803910" cy="53657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705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</a:t>
            </a:r>
            <a:endParaRPr sz="11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Alberto</a:t>
            </a:r>
            <a:r>
              <a:rPr dirty="0" sz="1200" spc="-50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20" i="1">
                <a:solidFill>
                  <a:srgbClr val="08186B"/>
                </a:solidFill>
                <a:latin typeface="Constantia"/>
                <a:cs typeface="Constantia"/>
              </a:rPr>
              <a:t>Sols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38198" y="3159969"/>
            <a:ext cx="1748155" cy="99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394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Subdirector</a:t>
            </a:r>
            <a:r>
              <a:rPr dirty="0" sz="1100" spc="-6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Escuela 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Vertical</a:t>
            </a:r>
            <a:r>
              <a:rPr dirty="0" sz="1100" spc="1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1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Computación</a:t>
            </a:r>
            <a:r>
              <a:rPr dirty="0" sz="1100" spc="-1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50" b="1">
                <a:solidFill>
                  <a:srgbClr val="08186B"/>
                </a:solidFill>
                <a:latin typeface="Constantia"/>
                <a:cs typeface="Constantia"/>
              </a:rPr>
              <a:t>y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Tecnología</a:t>
            </a:r>
            <a:endParaRPr sz="11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Pedro</a:t>
            </a:r>
            <a:r>
              <a:rPr dirty="0" sz="1200" spc="-75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20" i="1">
                <a:solidFill>
                  <a:srgbClr val="08186B"/>
                </a:solidFill>
                <a:latin typeface="Constantia"/>
                <a:cs typeface="Constantia"/>
              </a:rPr>
              <a:t>Lara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112697" y="3165625"/>
            <a:ext cx="1593215" cy="99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394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Subdirectora</a:t>
            </a:r>
            <a:r>
              <a:rPr dirty="0" sz="1100" spc="-5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2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Escuela 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Vertical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Ciencia</a:t>
            </a:r>
            <a:r>
              <a:rPr dirty="0" sz="1100" spc="-5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50" b="1">
                <a:solidFill>
                  <a:srgbClr val="08186B"/>
                </a:solidFill>
                <a:latin typeface="Constantia"/>
                <a:cs typeface="Constantia"/>
              </a:rPr>
              <a:t>y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Aeroespacial</a:t>
            </a:r>
            <a:endParaRPr sz="11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María</a:t>
            </a:r>
            <a:r>
              <a:rPr dirty="0" sz="1200" spc="-30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Cruz</a:t>
            </a:r>
            <a:r>
              <a:rPr dirty="0" sz="1200" spc="-30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20" i="1">
                <a:solidFill>
                  <a:srgbClr val="08186B"/>
                </a:solidFill>
                <a:latin typeface="Constantia"/>
                <a:cs typeface="Constantia"/>
              </a:rPr>
              <a:t>Gaya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643504" y="5163820"/>
            <a:ext cx="2048510" cy="1024890"/>
          </a:xfrm>
          <a:custGeom>
            <a:avLst/>
            <a:gdLst/>
            <a:ahLst/>
            <a:cxnLst/>
            <a:rect l="l" t="t" r="r" b="b"/>
            <a:pathLst>
              <a:path w="2048509" h="1024889">
                <a:moveTo>
                  <a:pt x="2048256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9810"/>
                </a:lnTo>
                <a:lnTo>
                  <a:pt x="0" y="1024890"/>
                </a:lnTo>
                <a:lnTo>
                  <a:pt x="2048256" y="1024890"/>
                </a:lnTo>
                <a:lnTo>
                  <a:pt x="2048256" y="1019810"/>
                </a:lnTo>
                <a:lnTo>
                  <a:pt x="6096" y="1019810"/>
                </a:lnTo>
                <a:lnTo>
                  <a:pt x="6096" y="6350"/>
                </a:lnTo>
                <a:lnTo>
                  <a:pt x="2042147" y="6350"/>
                </a:lnTo>
                <a:lnTo>
                  <a:pt x="2042147" y="1019276"/>
                </a:lnTo>
                <a:lnTo>
                  <a:pt x="2048256" y="1019289"/>
                </a:lnTo>
                <a:lnTo>
                  <a:pt x="2048256" y="6350"/>
                </a:lnTo>
                <a:lnTo>
                  <a:pt x="2048256" y="5816"/>
                </a:lnTo>
                <a:lnTo>
                  <a:pt x="2048256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913404" y="5248822"/>
            <a:ext cx="1649730" cy="760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>
              <a:lnSpc>
                <a:spcPct val="144700"/>
              </a:lnSpc>
              <a:spcBef>
                <a:spcPts val="3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Directora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Departamento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Ciencia</a:t>
            </a:r>
            <a:r>
              <a:rPr dirty="0" sz="1100" spc="-6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y</a:t>
            </a:r>
            <a:r>
              <a:rPr dirty="0" sz="1100" spc="-4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Aeroespacial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Alicia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20" i="1">
                <a:solidFill>
                  <a:srgbClr val="08186B"/>
                </a:solidFill>
                <a:latin typeface="Constantia"/>
                <a:cs typeface="Constantia"/>
              </a:rPr>
              <a:t>Páez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9705874" y="3235959"/>
            <a:ext cx="2048510" cy="922019"/>
          </a:xfrm>
          <a:custGeom>
            <a:avLst/>
            <a:gdLst/>
            <a:ahLst/>
            <a:cxnLst/>
            <a:rect l="l" t="t" r="r" b="b"/>
            <a:pathLst>
              <a:path w="2048509" h="922020">
                <a:moveTo>
                  <a:pt x="2048256" y="5511"/>
                </a:moveTo>
                <a:lnTo>
                  <a:pt x="2042147" y="5511"/>
                </a:lnTo>
                <a:lnTo>
                  <a:pt x="2042147" y="915327"/>
                </a:lnTo>
                <a:lnTo>
                  <a:pt x="2048256" y="915327"/>
                </a:lnTo>
                <a:lnTo>
                  <a:pt x="2048256" y="5511"/>
                </a:lnTo>
                <a:close/>
              </a:path>
              <a:path w="2048509" h="922020">
                <a:moveTo>
                  <a:pt x="2048256" y="0"/>
                </a:moveTo>
                <a:lnTo>
                  <a:pt x="0" y="0"/>
                </a:lnTo>
                <a:lnTo>
                  <a:pt x="0" y="5080"/>
                </a:lnTo>
                <a:lnTo>
                  <a:pt x="0" y="915670"/>
                </a:lnTo>
                <a:lnTo>
                  <a:pt x="0" y="922020"/>
                </a:lnTo>
                <a:lnTo>
                  <a:pt x="2048256" y="922020"/>
                </a:lnTo>
                <a:lnTo>
                  <a:pt x="2048256" y="915670"/>
                </a:lnTo>
                <a:lnTo>
                  <a:pt x="6108" y="915670"/>
                </a:lnTo>
                <a:lnTo>
                  <a:pt x="6108" y="5080"/>
                </a:lnTo>
                <a:lnTo>
                  <a:pt x="2048256" y="5080"/>
                </a:lnTo>
                <a:lnTo>
                  <a:pt x="2048256" y="0"/>
                </a:lnTo>
                <a:close/>
              </a:path>
            </a:pathLst>
          </a:custGeom>
          <a:solidFill>
            <a:srgbClr val="000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516866" y="5250124"/>
            <a:ext cx="1764030" cy="760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 indent="-635">
              <a:lnSpc>
                <a:spcPct val="144700"/>
              </a:lnSpc>
              <a:spcBef>
                <a:spcPts val="3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Departamento Computación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y 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Tecnología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Gonzalo</a:t>
            </a:r>
            <a:r>
              <a:rPr dirty="0" sz="1200" spc="-70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Mariscal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640038" y="4147196"/>
            <a:ext cx="9107805" cy="1042035"/>
            <a:chOff x="1640038" y="4147196"/>
            <a:chExt cx="9107805" cy="1042035"/>
          </a:xfrm>
        </p:grpSpPr>
        <p:sp>
          <p:nvSpPr>
            <p:cNvPr id="21" name="object 21" descr=""/>
            <p:cNvSpPr/>
            <p:nvPr/>
          </p:nvSpPr>
          <p:spPr>
            <a:xfrm>
              <a:off x="1646388" y="4160278"/>
              <a:ext cx="0" cy="1012825"/>
            </a:xfrm>
            <a:custGeom>
              <a:avLst/>
              <a:gdLst/>
              <a:ahLst/>
              <a:cxnLst/>
              <a:rect l="l" t="t" r="r" b="b"/>
              <a:pathLst>
                <a:path w="0" h="1012825">
                  <a:moveTo>
                    <a:pt x="0" y="0"/>
                  </a:moveTo>
                  <a:lnTo>
                    <a:pt x="0" y="1012253"/>
                  </a:lnTo>
                </a:path>
              </a:pathLst>
            </a:custGeom>
            <a:ln w="12700">
              <a:solidFill>
                <a:srgbClr val="081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031400" y="4176843"/>
              <a:ext cx="0" cy="1005840"/>
            </a:xfrm>
            <a:custGeom>
              <a:avLst/>
              <a:gdLst/>
              <a:ahLst/>
              <a:cxnLst/>
              <a:rect l="l" t="t" r="r" b="b"/>
              <a:pathLst>
                <a:path w="0" h="1005839">
                  <a:moveTo>
                    <a:pt x="0" y="0"/>
                  </a:moveTo>
                  <a:lnTo>
                    <a:pt x="0" y="1005649"/>
                  </a:lnTo>
                </a:path>
              </a:pathLst>
            </a:custGeom>
            <a:ln w="12700">
              <a:solidFill>
                <a:srgbClr val="081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96624" y="4163433"/>
              <a:ext cx="0" cy="1012825"/>
            </a:xfrm>
            <a:custGeom>
              <a:avLst/>
              <a:gdLst/>
              <a:ahLst/>
              <a:cxnLst/>
              <a:rect l="l" t="t" r="r" b="b"/>
              <a:pathLst>
                <a:path w="0" h="1012825">
                  <a:moveTo>
                    <a:pt x="0" y="0"/>
                  </a:moveTo>
                  <a:lnTo>
                    <a:pt x="0" y="1012253"/>
                  </a:lnTo>
                </a:path>
              </a:pathLst>
            </a:custGeom>
            <a:ln w="12700">
              <a:solidFill>
                <a:srgbClr val="081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740883" y="4153546"/>
              <a:ext cx="0" cy="1016635"/>
            </a:xfrm>
            <a:custGeom>
              <a:avLst/>
              <a:gdLst/>
              <a:ahLst/>
              <a:cxnLst/>
              <a:rect l="l" t="t" r="r" b="b"/>
              <a:pathLst>
                <a:path w="0" h="1016635">
                  <a:moveTo>
                    <a:pt x="0" y="0"/>
                  </a:moveTo>
                  <a:lnTo>
                    <a:pt x="0" y="1016088"/>
                  </a:lnTo>
                </a:path>
              </a:pathLst>
            </a:custGeom>
            <a:ln w="12700">
              <a:solidFill>
                <a:srgbClr val="090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98005" y="4789351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w="0" h="375920">
                  <a:moveTo>
                    <a:pt x="0" y="37566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0F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031397" y="4176848"/>
              <a:ext cx="2166620" cy="612775"/>
            </a:xfrm>
            <a:custGeom>
              <a:avLst/>
              <a:gdLst/>
              <a:ahLst/>
              <a:cxnLst/>
              <a:rect l="l" t="t" r="r" b="b"/>
              <a:pathLst>
                <a:path w="2166620" h="612775">
                  <a:moveTo>
                    <a:pt x="2166607" y="61250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0F2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002273" y="3335376"/>
            <a:ext cx="2022475" cy="744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3810">
              <a:lnSpc>
                <a:spcPct val="140200"/>
              </a:lnSpc>
              <a:spcBef>
                <a:spcPts val="9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Subdirector</a:t>
            </a:r>
            <a:r>
              <a:rPr dirty="0" sz="1100" spc="-6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Escuela</a:t>
            </a:r>
            <a:r>
              <a:rPr dirty="0" sz="1100" spc="50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20" b="1">
                <a:solidFill>
                  <a:srgbClr val="08186B"/>
                </a:solidFill>
                <a:latin typeface="Constantia"/>
                <a:cs typeface="Constantia"/>
              </a:rPr>
              <a:t>Vertical</a:t>
            </a:r>
            <a:r>
              <a:rPr dirty="0" sz="1100" spc="-1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de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Arquitectura</a:t>
            </a:r>
            <a:r>
              <a:rPr dirty="0" sz="1100" spc="-45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b="1">
                <a:solidFill>
                  <a:srgbClr val="08186B"/>
                </a:solidFill>
                <a:latin typeface="Constantia"/>
                <a:cs typeface="Constantia"/>
              </a:rPr>
              <a:t>y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 Civil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Adolfo</a:t>
            </a:r>
            <a:r>
              <a:rPr dirty="0" sz="1200" spc="-35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Jordán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05979" y="2735135"/>
            <a:ext cx="9821545" cy="2656205"/>
            <a:chOff x="405979" y="2735135"/>
            <a:chExt cx="9821545" cy="2656205"/>
          </a:xfrm>
        </p:grpSpPr>
        <p:sp>
          <p:nvSpPr>
            <p:cNvPr id="29" name="object 29" descr=""/>
            <p:cNvSpPr/>
            <p:nvPr/>
          </p:nvSpPr>
          <p:spPr>
            <a:xfrm>
              <a:off x="1646388" y="4160274"/>
              <a:ext cx="4551680" cy="629285"/>
            </a:xfrm>
            <a:custGeom>
              <a:avLst/>
              <a:gdLst/>
              <a:ahLst/>
              <a:cxnLst/>
              <a:rect l="l" t="t" r="r" b="b"/>
              <a:pathLst>
                <a:path w="4551680" h="629285">
                  <a:moveTo>
                    <a:pt x="4551616" y="6290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0F2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7883" y="2805018"/>
              <a:ext cx="688451" cy="68845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9096" y="2805018"/>
              <a:ext cx="650480" cy="65350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0684" y="2801442"/>
              <a:ext cx="640242" cy="64025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9093" y="2801454"/>
              <a:ext cx="656860" cy="65684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469" y="2735135"/>
              <a:ext cx="702779" cy="70278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6804" y="4627969"/>
              <a:ext cx="710658" cy="71066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7382" y="4673161"/>
              <a:ext cx="684046" cy="68405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0417" y="4741241"/>
              <a:ext cx="650084" cy="65008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5979" y="4569781"/>
              <a:ext cx="743330" cy="74333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7756" y="4620475"/>
              <a:ext cx="731812" cy="731812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5839562" y="3326037"/>
            <a:ext cx="1181735" cy="76009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065" marR="5080">
              <a:lnSpc>
                <a:spcPct val="144700"/>
              </a:lnSpc>
              <a:spcBef>
                <a:spcPts val="30"/>
              </a:spcBef>
            </a:pP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Directora</a:t>
            </a:r>
            <a:r>
              <a:rPr dirty="0" sz="1100" spc="-30" b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100" spc="-10" b="1">
                <a:solidFill>
                  <a:srgbClr val="08186B"/>
                </a:solidFill>
                <a:latin typeface="Constantia"/>
                <a:cs typeface="Constantia"/>
              </a:rPr>
              <a:t>Escuela Sostenibilidad </a:t>
            </a:r>
            <a:r>
              <a:rPr dirty="0" sz="1200" i="1">
                <a:solidFill>
                  <a:srgbClr val="08186B"/>
                </a:solidFill>
                <a:latin typeface="Constantia"/>
                <a:cs typeface="Constantia"/>
              </a:rPr>
              <a:t>Julia</a:t>
            </a:r>
            <a:r>
              <a:rPr dirty="0" sz="1200" spc="-45" i="1">
                <a:solidFill>
                  <a:srgbClr val="08186B"/>
                </a:solidFill>
                <a:latin typeface="Constantia"/>
                <a:cs typeface="Constantia"/>
              </a:rPr>
              <a:t> </a:t>
            </a:r>
            <a:r>
              <a:rPr dirty="0" sz="1200" spc="-10" i="1">
                <a:solidFill>
                  <a:srgbClr val="08186B"/>
                </a:solidFill>
                <a:latin typeface="Constantia"/>
                <a:cs typeface="Constantia"/>
              </a:rPr>
              <a:t>Ayuso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60427" y="828594"/>
            <a:ext cx="838846" cy="838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JORGE GARCIA GONZALEZ</dc:creator>
  <dc:title>Organigrama copia</dc:title>
  <dcterms:created xsi:type="dcterms:W3CDTF">2024-12-10T12:20:57Z</dcterms:created>
  <dcterms:modified xsi:type="dcterms:W3CDTF">2024-12-10T12:20:57Z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0x0101004B35CA212D436246BF82714B275C90CF</vt:lpwstr>
  </property>
  <property fmtid="{D5CDD505-2E9C-101B-9397-08002B2CF9AE}" pid="3" name="Created">
    <vt:filetime>2024-12-10T00:00:00Z</vt:filetime>
  </property>
  <property fmtid="{D5CDD505-2E9C-101B-9397-08002B2CF9AE}" pid="4" name="Creator">
    <vt:lpwstr>Adobe Illustrator 28.7 (Windows)</vt:lpwstr>
  </property>
  <property fmtid="{D5CDD505-2E9C-101B-9397-08002B2CF9AE}" pid="5" name="LastSaved">
    <vt:filetime>2024-12-10T00:00:00Z</vt:filetime>
  </property>
  <property fmtid="{D5CDD505-2E9C-101B-9397-08002B2CF9AE}" pid="6" name="Producer">
    <vt:lpwstr>Adobe PDF library 17.00</vt:lpwstr>
  </property>
</Properties>
</file>