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1668" r:id="rId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MONE NOMIE SATO" userId="05e2f991-2b0b-470c-91d7-5cfa1f374adc" providerId="ADAL" clId="{C6E61921-8F03-4997-B53B-884AFFF8D034}"/>
    <pc:docChg chg="modSld">
      <pc:chgData name="SIMONE NOMIE SATO" userId="05e2f991-2b0b-470c-91d7-5cfa1f374adc" providerId="ADAL" clId="{C6E61921-8F03-4997-B53B-884AFFF8D034}" dt="2024-11-08T15:40:38.632" v="3" actId="255"/>
      <pc:docMkLst>
        <pc:docMk/>
      </pc:docMkLst>
      <pc:sldChg chg="modSp mod">
        <pc:chgData name="SIMONE NOMIE SATO" userId="05e2f991-2b0b-470c-91d7-5cfa1f374adc" providerId="ADAL" clId="{C6E61921-8F03-4997-B53B-884AFFF8D034}" dt="2024-11-08T15:40:38.632" v="3" actId="255"/>
        <pc:sldMkLst>
          <pc:docMk/>
          <pc:sldMk cId="1771693128" sldId="1668"/>
        </pc:sldMkLst>
        <pc:spChg chg="mod">
          <ac:chgData name="SIMONE NOMIE SATO" userId="05e2f991-2b0b-470c-91d7-5cfa1f374adc" providerId="ADAL" clId="{C6E61921-8F03-4997-B53B-884AFFF8D034}" dt="2024-11-08T15:40:38.632" v="3" actId="255"/>
          <ac:spMkLst>
            <pc:docMk/>
            <pc:sldMk cId="1771693128" sldId="1668"/>
            <ac:spMk id="21" creationId="{8231A089-F55E-8712-4340-D9BBB55F8CCF}"/>
          </ac:spMkLst>
        </pc:spChg>
        <pc:spChg chg="mod">
          <ac:chgData name="SIMONE NOMIE SATO" userId="05e2f991-2b0b-470c-91d7-5cfa1f374adc" providerId="ADAL" clId="{C6E61921-8F03-4997-B53B-884AFFF8D034}" dt="2024-11-08T15:40:29.634" v="2" actId="255"/>
          <ac:spMkLst>
            <pc:docMk/>
            <pc:sldMk cId="1771693128" sldId="1668"/>
            <ac:spMk id="35" creationId="{18FF03FA-AD69-3E83-0D7A-EBAE1C54EBDE}"/>
          </ac:spMkLst>
        </pc:sp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7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D89F59-3913-4379-B1B6-EA9EB28E9ED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19D6F3BE-984F-4EF6-AD22-0B0FC75E4386}">
      <dgm:prSet phldrT="[Texto]" custT="1"/>
      <dgm:spPr/>
      <dgm:t>
        <a:bodyPr/>
        <a:lstStyle/>
        <a:p>
          <a:r>
            <a:rPr lang="es-ES" sz="850" dirty="0">
              <a:latin typeface="+mj-lt"/>
              <a:cs typeface="Calibri" panose="020F0502020204030204" pitchFamily="34" charset="0"/>
            </a:rPr>
            <a:t>Dean</a:t>
          </a:r>
        </a:p>
        <a:p>
          <a:r>
            <a:rPr lang="es-ES" sz="850" dirty="0">
              <a:latin typeface="+mj-lt"/>
              <a:cs typeface="Calibri" panose="020F0502020204030204" pitchFamily="34" charset="0"/>
            </a:rPr>
            <a:t>Dr. Simone Sato</a:t>
          </a:r>
        </a:p>
      </dgm:t>
    </dgm:pt>
    <dgm:pt modelId="{FE549726-BCF6-4589-9E8C-A567266D5037}" type="parTrans" cxnId="{E23D29D8-DD8F-44EE-B238-7B5BE8739832}">
      <dgm:prSet/>
      <dgm:spPr/>
      <dgm:t>
        <a:bodyPr/>
        <a:lstStyle/>
        <a:p>
          <a:endParaRPr lang="es-ES" sz="850">
            <a:solidFill>
              <a:schemeClr val="tx1"/>
            </a:solidFill>
            <a:latin typeface="+mj-lt"/>
            <a:cs typeface="Calibri" panose="020F0502020204030204" pitchFamily="34" charset="0"/>
          </a:endParaRPr>
        </a:p>
      </dgm:t>
    </dgm:pt>
    <dgm:pt modelId="{081E654F-33DD-4E4C-8E9E-DBC9116BC724}" type="sibTrans" cxnId="{E23D29D8-DD8F-44EE-B238-7B5BE8739832}">
      <dgm:prSet/>
      <dgm:spPr/>
      <dgm:t>
        <a:bodyPr/>
        <a:lstStyle/>
        <a:p>
          <a:endParaRPr lang="es-ES" sz="850">
            <a:solidFill>
              <a:schemeClr val="tx1"/>
            </a:solidFill>
            <a:latin typeface="+mj-lt"/>
            <a:cs typeface="Calibri" panose="020F0502020204030204" pitchFamily="34" charset="0"/>
          </a:endParaRPr>
        </a:p>
      </dgm:t>
    </dgm:pt>
    <dgm:pt modelId="{4E286BB3-D438-4A66-8D8E-3F45AABFDCD5}">
      <dgm:prSet phldrT="[Texto]" custT="1"/>
      <dgm:spPr/>
      <dgm:t>
        <a:bodyPr/>
        <a:lstStyle/>
        <a:p>
          <a:r>
            <a:rPr lang="es-ES" sz="850" dirty="0">
              <a:latin typeface="+mj-lt"/>
              <a:cs typeface="Calibri" panose="020F0502020204030204" pitchFamily="34" charset="0"/>
            </a:rPr>
            <a:t>Vice-Dean for Sports Science</a:t>
          </a:r>
        </a:p>
        <a:p>
          <a:r>
            <a:rPr lang="es-ES" sz="850" dirty="0">
              <a:latin typeface="+mj-lt"/>
              <a:cs typeface="Calibri" panose="020F0502020204030204" pitchFamily="34" charset="0"/>
            </a:rPr>
            <a:t>Dr. Itziar Pagola</a:t>
          </a:r>
        </a:p>
      </dgm:t>
    </dgm:pt>
    <dgm:pt modelId="{7D3DDD5F-6DD1-4588-A52B-900F60CEA17A}" type="parTrans" cxnId="{4566B89C-CAA4-48DD-8D17-2F13DD3E6319}">
      <dgm:prSet/>
      <dgm:spPr/>
      <dgm:t>
        <a:bodyPr/>
        <a:lstStyle/>
        <a:p>
          <a:endParaRPr lang="es-ES" sz="850">
            <a:solidFill>
              <a:schemeClr val="tx1"/>
            </a:solidFill>
            <a:latin typeface="+mj-lt"/>
            <a:cs typeface="Calibri" panose="020F0502020204030204" pitchFamily="34" charset="0"/>
          </a:endParaRPr>
        </a:p>
      </dgm:t>
    </dgm:pt>
    <dgm:pt modelId="{7368A65A-F5DC-4FA0-919D-C9192B8BC22E}" type="sibTrans" cxnId="{4566B89C-CAA4-48DD-8D17-2F13DD3E6319}">
      <dgm:prSet/>
      <dgm:spPr/>
      <dgm:t>
        <a:bodyPr/>
        <a:lstStyle/>
        <a:p>
          <a:endParaRPr lang="es-ES" sz="850">
            <a:solidFill>
              <a:schemeClr val="tx1"/>
            </a:solidFill>
            <a:latin typeface="+mj-lt"/>
            <a:cs typeface="Calibri" panose="020F0502020204030204" pitchFamily="34" charset="0"/>
          </a:endParaRPr>
        </a:p>
      </dgm:t>
    </dgm:pt>
    <dgm:pt modelId="{2A501EF1-CD33-4D1B-9F45-66E001A22B48}">
      <dgm:prSet phldrT="[Texto]" custT="1"/>
      <dgm:spPr/>
      <dgm:t>
        <a:bodyPr/>
        <a:lstStyle/>
        <a:p>
          <a:r>
            <a:rPr lang="es-ES" sz="850" dirty="0">
              <a:latin typeface="+mj-lt"/>
              <a:cs typeface="Calibri" panose="020F0502020204030204" pitchFamily="34" charset="0"/>
            </a:rPr>
            <a:t>Manager Director EURM</a:t>
          </a:r>
        </a:p>
        <a:p>
          <a:r>
            <a:rPr lang="es-ES" sz="850" dirty="0">
              <a:latin typeface="+mj-lt"/>
              <a:cs typeface="Calibri" panose="020F0502020204030204" pitchFamily="34" charset="0"/>
            </a:rPr>
            <a:t>Dr. Marisa Sáenz</a:t>
          </a:r>
        </a:p>
      </dgm:t>
    </dgm:pt>
    <dgm:pt modelId="{A6453AC0-6DA2-427C-B051-0FFB1E860444}" type="parTrans" cxnId="{AAE16B05-98B5-45EF-9449-E10CE37744B9}">
      <dgm:prSet/>
      <dgm:spPr/>
      <dgm:t>
        <a:bodyPr/>
        <a:lstStyle/>
        <a:p>
          <a:endParaRPr lang="es-ES" sz="850">
            <a:solidFill>
              <a:schemeClr val="tx1"/>
            </a:solidFill>
            <a:latin typeface="+mj-lt"/>
            <a:cs typeface="Calibri" panose="020F0502020204030204" pitchFamily="34" charset="0"/>
          </a:endParaRPr>
        </a:p>
      </dgm:t>
    </dgm:pt>
    <dgm:pt modelId="{5DCF547E-AB96-401E-B02B-A4AD5AF67B7B}" type="sibTrans" cxnId="{AAE16B05-98B5-45EF-9449-E10CE37744B9}">
      <dgm:prSet/>
      <dgm:spPr/>
      <dgm:t>
        <a:bodyPr/>
        <a:lstStyle/>
        <a:p>
          <a:endParaRPr lang="es-ES" sz="850">
            <a:solidFill>
              <a:schemeClr val="tx1"/>
            </a:solidFill>
            <a:latin typeface="+mj-lt"/>
            <a:cs typeface="Calibri" panose="020F0502020204030204" pitchFamily="34" charset="0"/>
          </a:endParaRPr>
        </a:p>
      </dgm:t>
    </dgm:pt>
    <dgm:pt modelId="{AFB4315E-DE8D-40D8-8FD2-9042D56BED91}">
      <dgm:prSet phldrT="[Texto]" custT="1"/>
      <dgm:spPr/>
      <dgm:t>
        <a:bodyPr/>
        <a:lstStyle/>
        <a:p>
          <a:pPr rtl="0"/>
          <a:r>
            <a:rPr lang="en-US" sz="850" noProof="0" dirty="0">
              <a:latin typeface="+mj-lt"/>
              <a:ea typeface="+mn-ea"/>
              <a:cs typeface="Calibri" panose="020F0502020204030204" pitchFamily="34" charset="0"/>
            </a:rPr>
            <a:t>Department</a:t>
          </a:r>
          <a:r>
            <a:rPr lang="es-ES" sz="850" dirty="0">
              <a:latin typeface="+mj-lt"/>
              <a:ea typeface="+mn-ea"/>
              <a:cs typeface="Calibri" panose="020F0502020204030204" pitchFamily="34" charset="0"/>
            </a:rPr>
            <a:t> Director</a:t>
          </a:r>
        </a:p>
        <a:p>
          <a:pPr rtl="0"/>
          <a:r>
            <a:rPr lang="es-ES" sz="850" dirty="0">
              <a:latin typeface="+mj-lt"/>
              <a:cs typeface="Calibri" panose="020F0502020204030204" pitchFamily="34" charset="0"/>
            </a:rPr>
            <a:t>Sports Science </a:t>
          </a:r>
        </a:p>
        <a:p>
          <a:pPr rtl="0"/>
          <a:r>
            <a:rPr lang="es-ES" sz="850" dirty="0">
              <a:latin typeface="+mj-lt"/>
              <a:cs typeface="Calibri" panose="020F0502020204030204" pitchFamily="34" charset="0"/>
            </a:rPr>
            <a:t>Dr. Laura Gostian </a:t>
          </a:r>
        </a:p>
      </dgm:t>
    </dgm:pt>
    <dgm:pt modelId="{3CB6F7EC-5D67-4500-BC9F-EA4AA6747663}" type="parTrans" cxnId="{1E971322-C297-4999-981E-CF62E78D03FE}">
      <dgm:prSet/>
      <dgm:spPr/>
      <dgm:t>
        <a:bodyPr/>
        <a:lstStyle/>
        <a:p>
          <a:endParaRPr lang="es-ES" sz="850">
            <a:solidFill>
              <a:schemeClr val="tx1"/>
            </a:solidFill>
            <a:latin typeface="+mj-lt"/>
            <a:cs typeface="Calibri" panose="020F0502020204030204" pitchFamily="34" charset="0"/>
          </a:endParaRPr>
        </a:p>
      </dgm:t>
    </dgm:pt>
    <dgm:pt modelId="{4F37104E-44E1-44A9-B14B-AC9E9EE354F6}" type="sibTrans" cxnId="{1E971322-C297-4999-981E-CF62E78D03FE}">
      <dgm:prSet/>
      <dgm:spPr/>
      <dgm:t>
        <a:bodyPr/>
        <a:lstStyle/>
        <a:p>
          <a:endParaRPr lang="es-ES" sz="850">
            <a:solidFill>
              <a:schemeClr val="tx1"/>
            </a:solidFill>
            <a:latin typeface="+mj-lt"/>
            <a:cs typeface="Calibri" panose="020F0502020204030204" pitchFamily="34" charset="0"/>
          </a:endParaRPr>
        </a:p>
      </dgm:t>
    </dgm:pt>
    <dgm:pt modelId="{1816FF73-9C18-482E-8019-61D215B54659}">
      <dgm:prSet phldrT="[Texto]" custT="1"/>
      <dgm:spPr/>
      <dgm:t>
        <a:bodyPr/>
        <a:lstStyle/>
        <a:p>
          <a:r>
            <a:rPr lang="es-ES" sz="850" dirty="0">
              <a:latin typeface="+mj-lt"/>
              <a:cs typeface="Calibri" panose="020F0502020204030204" pitchFamily="34" charset="0"/>
            </a:rPr>
            <a:t>Vice-Dean for Physiotherapy and Rehabilitation</a:t>
          </a:r>
        </a:p>
        <a:p>
          <a:r>
            <a:rPr lang="es-ES" sz="850" dirty="0">
              <a:latin typeface="+mj-lt"/>
              <a:cs typeface="Calibri" panose="020F0502020204030204" pitchFamily="34" charset="0"/>
            </a:rPr>
            <a:t>Dr. José Luis Alonso</a:t>
          </a:r>
        </a:p>
      </dgm:t>
    </dgm:pt>
    <dgm:pt modelId="{74DE0197-4D79-4A2D-A9E9-29EBB54F44DB}" type="parTrans" cxnId="{AE648692-BCE2-4187-84A0-899A7896B673}">
      <dgm:prSet/>
      <dgm:spPr/>
      <dgm:t>
        <a:bodyPr/>
        <a:lstStyle/>
        <a:p>
          <a:endParaRPr lang="es-ES" sz="850">
            <a:solidFill>
              <a:schemeClr val="tx1"/>
            </a:solidFill>
            <a:latin typeface="+mj-lt"/>
            <a:cs typeface="Calibri" panose="020F0502020204030204" pitchFamily="34" charset="0"/>
          </a:endParaRPr>
        </a:p>
      </dgm:t>
    </dgm:pt>
    <dgm:pt modelId="{CEE8FC00-6080-4BFA-8C75-8B355A2082DC}" type="sibTrans" cxnId="{AE648692-BCE2-4187-84A0-899A7896B673}">
      <dgm:prSet/>
      <dgm:spPr/>
      <dgm:t>
        <a:bodyPr/>
        <a:lstStyle/>
        <a:p>
          <a:endParaRPr lang="es-ES" sz="850">
            <a:solidFill>
              <a:schemeClr val="tx1"/>
            </a:solidFill>
            <a:latin typeface="+mj-lt"/>
            <a:cs typeface="Calibri" panose="020F0502020204030204" pitchFamily="34" charset="0"/>
          </a:endParaRPr>
        </a:p>
      </dgm:t>
    </dgm:pt>
    <dgm:pt modelId="{830FBEA9-70E1-42ED-81E1-85C9E8EBE14D}">
      <dgm:prSet phldrT="[Texto]" custT="1"/>
      <dgm:spPr/>
      <dgm:t>
        <a:bodyPr spcFirstLastPara="0" vert="horz" wrap="square" lIns="8255" tIns="8255" rIns="8255" bIns="8255" numCol="1" spcCol="1270" anchor="ctr" anchorCtr="0"/>
        <a:lstStyle/>
        <a:p>
          <a:pPr>
            <a:buNone/>
          </a:pPr>
          <a:endParaRPr lang="es-ES" sz="850" dirty="0">
            <a:latin typeface="+mj-lt"/>
            <a:ea typeface="+mn-ea"/>
            <a:cs typeface="Calibri" panose="020F0502020204030204" pitchFamily="34" charset="0"/>
          </a:endParaRPr>
        </a:p>
        <a:p>
          <a:pPr>
            <a:buNone/>
          </a:pPr>
          <a:r>
            <a:rPr lang="en-US" sz="850" noProof="0" dirty="0">
              <a:latin typeface="+mj-lt"/>
              <a:ea typeface="+mn-ea"/>
              <a:cs typeface="Calibri" panose="020F0502020204030204" pitchFamily="34" charset="0"/>
            </a:rPr>
            <a:t>Department</a:t>
          </a:r>
          <a:r>
            <a:rPr lang="es-ES" sz="850" dirty="0">
              <a:latin typeface="+mj-lt"/>
              <a:ea typeface="+mn-ea"/>
              <a:cs typeface="Calibri" panose="020F0502020204030204" pitchFamily="34" charset="0"/>
            </a:rPr>
            <a:t> Director</a:t>
          </a:r>
        </a:p>
        <a:p>
          <a:pPr>
            <a:buNone/>
          </a:pPr>
          <a:r>
            <a:rPr lang="es-ES" sz="850" dirty="0">
              <a:latin typeface="+mj-lt"/>
              <a:ea typeface="+mn-ea"/>
              <a:cs typeface="Calibri" panose="020F0502020204030204" pitchFamily="34" charset="0"/>
            </a:rPr>
            <a:t>Sports Science OL and EURM</a:t>
          </a:r>
        </a:p>
        <a:p>
          <a:pPr>
            <a:buNone/>
          </a:pPr>
          <a:r>
            <a:rPr lang="es-ES" sz="850" dirty="0">
              <a:latin typeface="+mj-lt"/>
              <a:ea typeface="+mn-ea"/>
              <a:cs typeface="Calibri" panose="020F0502020204030204" pitchFamily="34" charset="0"/>
            </a:rPr>
            <a:t>Dr. Diego Domínguez</a:t>
          </a:r>
          <a:endParaRPr lang="es-ES" sz="850" dirty="0">
            <a:latin typeface="+mj-lt"/>
            <a:cs typeface="Calibri" panose="020F0502020204030204" pitchFamily="34" charset="0"/>
          </a:endParaRPr>
        </a:p>
      </dgm:t>
    </dgm:pt>
    <dgm:pt modelId="{CBC13040-52AE-4C88-87CF-3275F8B31F62}" type="parTrans" cxnId="{98524AAD-70A7-49C3-BB6B-E69613D9FB80}">
      <dgm:prSet/>
      <dgm:spPr/>
      <dgm:t>
        <a:bodyPr/>
        <a:lstStyle/>
        <a:p>
          <a:endParaRPr lang="es-ES" sz="850">
            <a:solidFill>
              <a:schemeClr val="tx1"/>
            </a:solidFill>
            <a:latin typeface="+mj-lt"/>
            <a:cs typeface="Calibri" panose="020F0502020204030204" pitchFamily="34" charset="0"/>
          </a:endParaRPr>
        </a:p>
      </dgm:t>
    </dgm:pt>
    <dgm:pt modelId="{E75FDABE-30BD-4DCE-A527-B7FFA0210ECD}" type="sibTrans" cxnId="{98524AAD-70A7-49C3-BB6B-E69613D9FB80}">
      <dgm:prSet/>
      <dgm:spPr/>
      <dgm:t>
        <a:bodyPr/>
        <a:lstStyle/>
        <a:p>
          <a:endParaRPr lang="es-ES" sz="850">
            <a:solidFill>
              <a:schemeClr val="tx1"/>
            </a:solidFill>
            <a:latin typeface="+mj-lt"/>
            <a:cs typeface="Calibri" panose="020F0502020204030204" pitchFamily="34" charset="0"/>
          </a:endParaRPr>
        </a:p>
      </dgm:t>
    </dgm:pt>
    <dgm:pt modelId="{DE3FC4FA-2415-41DB-84C2-3DC19FB47BBC}">
      <dgm:prSet phldrT="[Texto]" custT="1"/>
      <dgm:spPr/>
      <dgm:t>
        <a:bodyPr/>
        <a:lstStyle/>
        <a:p>
          <a:pPr marL="0"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850" kern="1200" dirty="0">
              <a:solidFill>
                <a:srgbClr val="1E1E1E">
                  <a:hueOff val="0"/>
                  <a:satOff val="0"/>
                  <a:lumOff val="0"/>
                  <a:alphaOff val="0"/>
                </a:srgbClr>
              </a:solidFill>
              <a:latin typeface="+mj-lt"/>
              <a:ea typeface="+mn-ea"/>
              <a:cs typeface="Calibri" panose="020F0502020204030204" pitchFamily="34" charset="0"/>
            </a:rPr>
            <a:t>Vice-Dean of Medicine</a:t>
          </a:r>
          <a:br>
            <a:rPr lang="es-ES" sz="850" kern="1200" dirty="0">
              <a:solidFill>
                <a:srgbClr val="1E1E1E">
                  <a:hueOff val="0"/>
                  <a:satOff val="0"/>
                  <a:lumOff val="0"/>
                  <a:alphaOff val="0"/>
                </a:srgbClr>
              </a:solidFill>
              <a:latin typeface="+mj-lt"/>
              <a:ea typeface="+mn-ea"/>
              <a:cs typeface="Calibri" panose="020F0502020204030204" pitchFamily="34" charset="0"/>
            </a:rPr>
          </a:br>
          <a:r>
            <a:rPr lang="es-ES" sz="850" kern="1200" dirty="0">
              <a:solidFill>
                <a:srgbClr val="1E1E1E">
                  <a:hueOff val="0"/>
                  <a:satOff val="0"/>
                  <a:lumOff val="0"/>
                  <a:alphaOff val="0"/>
                </a:srgbClr>
              </a:solidFill>
              <a:latin typeface="+mj-lt"/>
              <a:ea typeface="+mn-ea"/>
              <a:cs typeface="Calibri" panose="020F0502020204030204" pitchFamily="34" charset="0"/>
            </a:rPr>
            <a:t>Dr. Emilia Condes</a:t>
          </a:r>
        </a:p>
      </dgm:t>
    </dgm:pt>
    <dgm:pt modelId="{4E1FE66B-2D4A-4777-A79C-2224A7A2D1B1}" type="parTrans" cxnId="{DACDE25D-B01A-4A87-94CB-648B3B57EDFA}">
      <dgm:prSet/>
      <dgm:spPr/>
      <dgm:t>
        <a:bodyPr/>
        <a:lstStyle/>
        <a:p>
          <a:endParaRPr lang="es-ES" sz="850">
            <a:solidFill>
              <a:schemeClr val="tx1"/>
            </a:solidFill>
            <a:latin typeface="+mj-lt"/>
            <a:cs typeface="Calibri" panose="020F0502020204030204" pitchFamily="34" charset="0"/>
          </a:endParaRPr>
        </a:p>
      </dgm:t>
    </dgm:pt>
    <dgm:pt modelId="{BF2D8069-3226-42A4-811F-E05055815F8D}" type="sibTrans" cxnId="{DACDE25D-B01A-4A87-94CB-648B3B57EDFA}">
      <dgm:prSet/>
      <dgm:spPr/>
      <dgm:t>
        <a:bodyPr/>
        <a:lstStyle/>
        <a:p>
          <a:endParaRPr lang="es-ES" sz="850">
            <a:solidFill>
              <a:schemeClr val="tx1"/>
            </a:solidFill>
            <a:latin typeface="+mj-lt"/>
            <a:cs typeface="Calibri" panose="020F0502020204030204" pitchFamily="34" charset="0"/>
          </a:endParaRPr>
        </a:p>
      </dgm:t>
    </dgm:pt>
    <dgm:pt modelId="{A50EB158-5C5B-4476-87B2-F594659A2B71}">
      <dgm:prSet phldrT="[Texto]" custT="1"/>
      <dgm:spPr/>
      <dgm:t>
        <a:bodyPr/>
        <a:lstStyle/>
        <a:p>
          <a:r>
            <a:rPr lang="es-ES" sz="850" dirty="0">
              <a:latin typeface="+mj-lt"/>
              <a:cs typeface="Calibri" panose="020F0502020204030204" pitchFamily="34" charset="0"/>
            </a:rPr>
            <a:t>Vice-Dean of Nursing</a:t>
          </a:r>
        </a:p>
        <a:p>
          <a:r>
            <a:rPr lang="es-ES" sz="850" dirty="0">
              <a:latin typeface="+mj-lt"/>
              <a:cs typeface="Calibri" panose="020F0502020204030204" pitchFamily="34" charset="0"/>
            </a:rPr>
            <a:t>Dr. Ana Giménez</a:t>
          </a:r>
        </a:p>
      </dgm:t>
    </dgm:pt>
    <dgm:pt modelId="{A71981C9-B3DB-46C8-AAB8-890DDDAB5B8C}" type="parTrans" cxnId="{5B4A7737-96C1-49E1-8CAD-595B2632C97F}">
      <dgm:prSet/>
      <dgm:spPr/>
      <dgm:t>
        <a:bodyPr/>
        <a:lstStyle/>
        <a:p>
          <a:endParaRPr lang="es-ES" sz="850">
            <a:solidFill>
              <a:schemeClr val="tx1"/>
            </a:solidFill>
            <a:latin typeface="+mj-lt"/>
            <a:cs typeface="Calibri" panose="020F0502020204030204" pitchFamily="34" charset="0"/>
          </a:endParaRPr>
        </a:p>
      </dgm:t>
    </dgm:pt>
    <dgm:pt modelId="{077C6D5A-BDAF-4991-B466-8CE192CB6847}" type="sibTrans" cxnId="{5B4A7737-96C1-49E1-8CAD-595B2632C97F}">
      <dgm:prSet/>
      <dgm:spPr/>
      <dgm:t>
        <a:bodyPr/>
        <a:lstStyle/>
        <a:p>
          <a:endParaRPr lang="es-ES" sz="850">
            <a:solidFill>
              <a:schemeClr val="tx1"/>
            </a:solidFill>
            <a:latin typeface="+mj-lt"/>
            <a:cs typeface="Calibri" panose="020F0502020204030204" pitchFamily="34" charset="0"/>
          </a:endParaRPr>
        </a:p>
      </dgm:t>
    </dgm:pt>
    <dgm:pt modelId="{CE1BD389-950A-469A-8BC3-BB320A3F3ED9}">
      <dgm:prSet phldrT="[Texto]" custT="1"/>
      <dgm:spPr/>
      <dgm:t>
        <a:bodyPr spcFirstLastPara="0" vert="horz" wrap="square" lIns="5715" tIns="5715" rIns="5715" bIns="5715" numCol="1" spcCol="1270" anchor="ctr" anchorCtr="0"/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50" kern="1200" noProof="0" dirty="0">
              <a:latin typeface="+mj-lt"/>
              <a:ea typeface="+mn-ea"/>
              <a:cs typeface="Calibri" panose="020F0502020204030204" pitchFamily="34" charset="0"/>
            </a:rPr>
            <a:t>Department</a:t>
          </a:r>
          <a:r>
            <a:rPr lang="es-ES" sz="850" kern="1200" dirty="0">
              <a:latin typeface="+mj-lt"/>
              <a:ea typeface="+mn-ea"/>
              <a:cs typeface="Calibri" panose="020F0502020204030204" pitchFamily="34" charset="0"/>
            </a:rPr>
            <a:t> Director</a:t>
          </a:r>
        </a:p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850" kern="1200" dirty="0">
              <a:latin typeface="+mj-lt"/>
              <a:ea typeface="+mn-ea"/>
              <a:cs typeface="Calibri" panose="020F0502020204030204" pitchFamily="34" charset="0"/>
            </a:rPr>
            <a:t>Nursing </a:t>
          </a:r>
        </a:p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850" kern="1200" dirty="0">
              <a:latin typeface="+mj-lt"/>
              <a:ea typeface="+mn-ea"/>
              <a:cs typeface="Calibri" panose="020F0502020204030204" pitchFamily="34" charset="0"/>
            </a:rPr>
            <a:t>Dr. Isabel Font</a:t>
          </a:r>
        </a:p>
      </dgm:t>
    </dgm:pt>
    <dgm:pt modelId="{E7AD66C7-882B-4400-B750-4864F3A72747}" type="parTrans" cxnId="{B8D869A8-13B0-46B4-A161-B6F8F771CA43}">
      <dgm:prSet/>
      <dgm:spPr/>
      <dgm:t>
        <a:bodyPr/>
        <a:lstStyle/>
        <a:p>
          <a:endParaRPr lang="es-ES" sz="850">
            <a:solidFill>
              <a:schemeClr val="tx1"/>
            </a:solidFill>
            <a:latin typeface="+mj-lt"/>
            <a:cs typeface="Calibri" panose="020F0502020204030204" pitchFamily="34" charset="0"/>
          </a:endParaRPr>
        </a:p>
      </dgm:t>
    </dgm:pt>
    <dgm:pt modelId="{D00CC114-B849-4A7D-9A75-10E108A3B378}" type="sibTrans" cxnId="{B8D869A8-13B0-46B4-A161-B6F8F771CA43}">
      <dgm:prSet/>
      <dgm:spPr/>
      <dgm:t>
        <a:bodyPr/>
        <a:lstStyle/>
        <a:p>
          <a:endParaRPr lang="es-ES" sz="850">
            <a:solidFill>
              <a:schemeClr val="tx1"/>
            </a:solidFill>
            <a:latin typeface="+mj-lt"/>
            <a:cs typeface="Calibri" panose="020F0502020204030204" pitchFamily="34" charset="0"/>
          </a:endParaRPr>
        </a:p>
      </dgm:t>
    </dgm:pt>
    <dgm:pt modelId="{7CB81C27-540E-425C-8E7A-B69B052ED12C}">
      <dgm:prSet phldrT="[Texto]" custT="1"/>
      <dgm:spPr/>
      <dgm:t>
        <a:bodyPr spcFirstLastPara="0" vert="horz" wrap="square" lIns="5715" tIns="5715" rIns="5715" bIns="5715" numCol="1" spcCol="1270" anchor="ctr" anchorCtr="0"/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50" kern="1200" noProof="0" dirty="0">
              <a:latin typeface="+mj-lt"/>
              <a:ea typeface="+mn-ea"/>
              <a:cs typeface="Calibri" panose="020F0502020204030204" pitchFamily="34" charset="0"/>
            </a:rPr>
            <a:t>Department</a:t>
          </a:r>
          <a:r>
            <a:rPr lang="es-ES" sz="850" kern="1200" dirty="0">
              <a:latin typeface="+mj-lt"/>
              <a:ea typeface="+mn-ea"/>
              <a:cs typeface="Calibri" panose="020F0502020204030204" pitchFamily="34" charset="0"/>
            </a:rPr>
            <a:t> Director</a:t>
          </a:r>
        </a:p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850" kern="1200" dirty="0">
              <a:latin typeface="+mj-lt"/>
              <a:ea typeface="+mn-ea"/>
              <a:cs typeface="Calibri" panose="020F0502020204030204" pitchFamily="34" charset="0"/>
            </a:rPr>
            <a:t>Medicine</a:t>
          </a:r>
        </a:p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850" kern="1200" dirty="0">
              <a:latin typeface="+mj-lt"/>
              <a:cs typeface="Calibri" panose="020F0502020204030204" pitchFamily="34" charset="0"/>
            </a:rPr>
            <a:t>Dr. Carlos Ramirez</a:t>
          </a:r>
          <a:endParaRPr lang="es-ES" sz="850" kern="1200" dirty="0">
            <a:latin typeface="+mj-lt"/>
            <a:ea typeface="+mn-ea"/>
            <a:cs typeface="Calibri" panose="020F0502020204030204" pitchFamily="34" charset="0"/>
          </a:endParaRPr>
        </a:p>
      </dgm:t>
    </dgm:pt>
    <dgm:pt modelId="{3276BA58-5335-4BA5-8A35-622792D9377B}" type="parTrans" cxnId="{F89E233D-3328-464A-BFDA-BA04DAB6C033}">
      <dgm:prSet/>
      <dgm:spPr/>
      <dgm:t>
        <a:bodyPr/>
        <a:lstStyle/>
        <a:p>
          <a:endParaRPr lang="es-ES" sz="850">
            <a:solidFill>
              <a:schemeClr val="tx1"/>
            </a:solidFill>
            <a:latin typeface="+mj-lt"/>
            <a:cs typeface="Calibri" panose="020F0502020204030204" pitchFamily="34" charset="0"/>
          </a:endParaRPr>
        </a:p>
      </dgm:t>
    </dgm:pt>
    <dgm:pt modelId="{659A6C6F-28A3-4BBF-B5E3-9ACB53507842}" type="sibTrans" cxnId="{F89E233D-3328-464A-BFDA-BA04DAB6C033}">
      <dgm:prSet/>
      <dgm:spPr/>
      <dgm:t>
        <a:bodyPr/>
        <a:lstStyle/>
        <a:p>
          <a:endParaRPr lang="es-ES" sz="850">
            <a:solidFill>
              <a:schemeClr val="tx1"/>
            </a:solidFill>
            <a:latin typeface="+mj-lt"/>
            <a:cs typeface="Calibri" panose="020F0502020204030204" pitchFamily="34" charset="0"/>
          </a:endParaRPr>
        </a:p>
      </dgm:t>
    </dgm:pt>
    <dgm:pt modelId="{5A6F0D53-FA51-412E-9501-56D0FAB45177}">
      <dgm:prSet phldrT="[Texto]" custT="1"/>
      <dgm:spPr/>
      <dgm:t>
        <a:bodyPr/>
        <a:lstStyle/>
        <a:p>
          <a:r>
            <a:rPr lang="es-ES" sz="850" dirty="0">
              <a:latin typeface="+mj-lt"/>
              <a:cs typeface="Calibri" panose="020F0502020204030204" pitchFamily="34" charset="0"/>
            </a:rPr>
            <a:t>Vice-Dean of Health Sciences</a:t>
          </a:r>
        </a:p>
        <a:p>
          <a:r>
            <a:rPr lang="es-ES" sz="850" dirty="0">
              <a:latin typeface="+mj-lt"/>
              <a:cs typeface="Calibri" panose="020F0502020204030204" pitchFamily="34" charset="0"/>
            </a:rPr>
            <a:t>Dr. Lourdes Martín </a:t>
          </a:r>
        </a:p>
      </dgm:t>
    </dgm:pt>
    <dgm:pt modelId="{9360B79E-D3CD-426B-9CA4-6E314F4CBB65}" type="parTrans" cxnId="{C0B21391-CA6B-4CC4-8400-35502CA3B48E}">
      <dgm:prSet/>
      <dgm:spPr/>
      <dgm:t>
        <a:bodyPr/>
        <a:lstStyle/>
        <a:p>
          <a:endParaRPr lang="es-ES" sz="850">
            <a:latin typeface="+mj-lt"/>
            <a:cs typeface="Calibri" panose="020F0502020204030204" pitchFamily="34" charset="0"/>
          </a:endParaRPr>
        </a:p>
      </dgm:t>
    </dgm:pt>
    <dgm:pt modelId="{4F505BDF-A4CF-41A3-87D1-6B052F73FFB7}" type="sibTrans" cxnId="{C0B21391-CA6B-4CC4-8400-35502CA3B48E}">
      <dgm:prSet/>
      <dgm:spPr/>
      <dgm:t>
        <a:bodyPr/>
        <a:lstStyle/>
        <a:p>
          <a:endParaRPr lang="es-ES" sz="850">
            <a:latin typeface="+mj-lt"/>
            <a:cs typeface="Calibri" panose="020F0502020204030204" pitchFamily="34" charset="0"/>
          </a:endParaRPr>
        </a:p>
      </dgm:t>
    </dgm:pt>
    <dgm:pt modelId="{EF07454F-548B-48B1-9847-22FB9FFEC81F}">
      <dgm:prSet phldrT="[Texto]" custT="1"/>
      <dgm:spPr/>
      <dgm:t>
        <a:bodyPr/>
        <a:lstStyle/>
        <a:p>
          <a:r>
            <a:rPr lang="en-US" sz="850" kern="1200" noProof="0" dirty="0">
              <a:latin typeface="+mj-lt"/>
              <a:ea typeface="+mn-ea"/>
              <a:cs typeface="Calibri" panose="020F0502020204030204" pitchFamily="34" charset="0"/>
            </a:rPr>
            <a:t>Department</a:t>
          </a:r>
          <a:r>
            <a:rPr lang="es-ES" sz="850" kern="1200" dirty="0">
              <a:latin typeface="+mj-lt"/>
              <a:ea typeface="+mn-ea"/>
              <a:cs typeface="Calibri" panose="020F0502020204030204" pitchFamily="34" charset="0"/>
            </a:rPr>
            <a:t> Director</a:t>
          </a:r>
        </a:p>
        <a:p>
          <a:r>
            <a:rPr lang="es-ES" sz="850" kern="1200" dirty="0">
              <a:latin typeface="+mj-lt"/>
              <a:ea typeface="+mn-ea"/>
              <a:cs typeface="Calibri" panose="020F0502020204030204" pitchFamily="34" charset="0"/>
            </a:rPr>
            <a:t>Physiotherapy </a:t>
          </a:r>
        </a:p>
        <a:p>
          <a:r>
            <a:rPr lang="es-ES" sz="850" kern="1200" dirty="0">
              <a:latin typeface="+mj-lt"/>
              <a:ea typeface="+mn-ea"/>
              <a:cs typeface="Calibri" panose="020F0502020204030204" pitchFamily="34" charset="0"/>
            </a:rPr>
            <a:t>Dr. Raquel </a:t>
          </a:r>
          <a:r>
            <a:rPr lang="es-ES" sz="850" kern="1200" dirty="0" err="1">
              <a:latin typeface="+mj-lt"/>
              <a:ea typeface="+mn-ea"/>
              <a:cs typeface="Calibri" panose="020F0502020204030204" pitchFamily="34" charset="0"/>
            </a:rPr>
            <a:t>Diaz-Meco</a:t>
          </a:r>
          <a:endParaRPr lang="es-ES" sz="850" kern="1200" dirty="0">
            <a:latin typeface="+mj-lt"/>
            <a:ea typeface="+mn-ea"/>
            <a:cs typeface="Calibri" panose="020F0502020204030204" pitchFamily="34" charset="0"/>
          </a:endParaRPr>
        </a:p>
      </dgm:t>
    </dgm:pt>
    <dgm:pt modelId="{2D45FE69-5FDD-4264-A0CB-B065B4243FB5}" type="parTrans" cxnId="{9E06CC74-985A-4274-896D-5AA30A83ADE5}">
      <dgm:prSet/>
      <dgm:spPr/>
      <dgm:t>
        <a:bodyPr/>
        <a:lstStyle/>
        <a:p>
          <a:endParaRPr lang="es-ES" sz="850">
            <a:latin typeface="+mj-lt"/>
            <a:cs typeface="Calibri" panose="020F0502020204030204" pitchFamily="34" charset="0"/>
          </a:endParaRPr>
        </a:p>
      </dgm:t>
    </dgm:pt>
    <dgm:pt modelId="{63EC6CFB-BB8D-4C06-9BED-80DED25AA954}" type="sibTrans" cxnId="{9E06CC74-985A-4274-896D-5AA30A83ADE5}">
      <dgm:prSet/>
      <dgm:spPr/>
      <dgm:t>
        <a:bodyPr/>
        <a:lstStyle/>
        <a:p>
          <a:endParaRPr lang="es-ES" sz="850">
            <a:latin typeface="+mj-lt"/>
            <a:cs typeface="Calibri" panose="020F0502020204030204" pitchFamily="34" charset="0"/>
          </a:endParaRPr>
        </a:p>
      </dgm:t>
    </dgm:pt>
    <dgm:pt modelId="{EA6C80A3-87BB-4500-9C15-A77D36E92444}">
      <dgm:prSet phldrT="[Texto]" custT="1"/>
      <dgm:spPr/>
      <dgm:t>
        <a:bodyPr/>
        <a:lstStyle/>
        <a:p>
          <a:r>
            <a:rPr lang="en-US" sz="850" noProof="0" dirty="0">
              <a:latin typeface="+mj-lt"/>
              <a:ea typeface="+mn-ea"/>
              <a:cs typeface="Calibri" panose="020F0502020204030204" pitchFamily="34" charset="0"/>
            </a:rPr>
            <a:t>Department</a:t>
          </a:r>
          <a:r>
            <a:rPr lang="es-ES" sz="850" dirty="0">
              <a:latin typeface="+mj-lt"/>
              <a:ea typeface="+mn-ea"/>
              <a:cs typeface="Calibri" panose="020F0502020204030204" pitchFamily="34" charset="0"/>
            </a:rPr>
            <a:t> Director</a:t>
          </a:r>
        </a:p>
        <a:p>
          <a:r>
            <a:rPr lang="es-ES" sz="850" dirty="0" err="1">
              <a:latin typeface="+mj-lt"/>
              <a:cs typeface="Calibri" panose="020F0502020204030204" pitchFamily="34" charset="0"/>
            </a:rPr>
            <a:t>Rehabilitation</a:t>
          </a:r>
          <a:r>
            <a:rPr lang="es-ES" sz="850" dirty="0">
              <a:latin typeface="+mj-lt"/>
              <a:cs typeface="Calibri" panose="020F0502020204030204" pitchFamily="34" charset="0"/>
            </a:rPr>
            <a:t> </a:t>
          </a:r>
        </a:p>
        <a:p>
          <a:r>
            <a:rPr lang="es-ES" sz="850" dirty="0">
              <a:latin typeface="+mj-lt"/>
              <a:cs typeface="Calibri" panose="020F0502020204030204" pitchFamily="34" charset="0"/>
            </a:rPr>
            <a:t>Dr. Laura Gonzalez</a:t>
          </a:r>
        </a:p>
      </dgm:t>
    </dgm:pt>
    <dgm:pt modelId="{9DF60894-AD42-4A7C-A5E0-A0463DCBA4C2}" type="parTrans" cxnId="{1A43114C-7E67-4CE6-A3FA-3A4E4EA405F4}">
      <dgm:prSet/>
      <dgm:spPr/>
      <dgm:t>
        <a:bodyPr/>
        <a:lstStyle/>
        <a:p>
          <a:endParaRPr lang="es-ES" sz="850">
            <a:latin typeface="+mj-lt"/>
            <a:cs typeface="Calibri" panose="020F0502020204030204" pitchFamily="34" charset="0"/>
          </a:endParaRPr>
        </a:p>
      </dgm:t>
    </dgm:pt>
    <dgm:pt modelId="{A4EB3971-F6F6-42D7-A16C-C633C8E0B612}" type="sibTrans" cxnId="{1A43114C-7E67-4CE6-A3FA-3A4E4EA405F4}">
      <dgm:prSet/>
      <dgm:spPr/>
      <dgm:t>
        <a:bodyPr/>
        <a:lstStyle/>
        <a:p>
          <a:endParaRPr lang="es-ES" sz="850">
            <a:latin typeface="+mj-lt"/>
            <a:cs typeface="Calibri" panose="020F0502020204030204" pitchFamily="34" charset="0"/>
          </a:endParaRPr>
        </a:p>
      </dgm:t>
    </dgm:pt>
    <dgm:pt modelId="{C3C08589-8EF5-4F48-870A-009457548ACE}">
      <dgm:prSet phldrT="[Texto]" custT="1"/>
      <dgm:spPr/>
      <dgm:t>
        <a:bodyPr/>
        <a:lstStyle/>
        <a:p>
          <a:r>
            <a:rPr lang="es-ES" sz="850" dirty="0">
              <a:latin typeface="+mj-lt"/>
              <a:cs typeface="Calibri" panose="020F0502020204030204" pitchFamily="34" charset="0"/>
            </a:rPr>
            <a:t>Simulated Hospital Coordinator</a:t>
          </a:r>
        </a:p>
        <a:p>
          <a:r>
            <a:rPr lang="es-ES" sz="850" dirty="0">
              <a:latin typeface="+mj-lt"/>
              <a:cs typeface="Calibri" panose="020F0502020204030204" pitchFamily="34" charset="0"/>
            </a:rPr>
            <a:t>Dr. Oscar Oliva</a:t>
          </a:r>
        </a:p>
      </dgm:t>
    </dgm:pt>
    <dgm:pt modelId="{BE8D30A4-C227-4E58-9B07-F72E1D6D0D74}" type="parTrans" cxnId="{7510B18A-240B-492D-906D-AE627C8C32D6}">
      <dgm:prSet/>
      <dgm:spPr/>
      <dgm:t>
        <a:bodyPr/>
        <a:lstStyle/>
        <a:p>
          <a:endParaRPr lang="es-ES" sz="850">
            <a:latin typeface="+mj-lt"/>
            <a:cs typeface="Calibri" panose="020F0502020204030204" pitchFamily="34" charset="0"/>
          </a:endParaRPr>
        </a:p>
      </dgm:t>
    </dgm:pt>
    <dgm:pt modelId="{844CDF09-EFD3-4B9D-9AC3-62770B287206}" type="sibTrans" cxnId="{7510B18A-240B-492D-906D-AE627C8C32D6}">
      <dgm:prSet/>
      <dgm:spPr/>
      <dgm:t>
        <a:bodyPr/>
        <a:lstStyle/>
        <a:p>
          <a:endParaRPr lang="es-ES" sz="850">
            <a:latin typeface="+mj-lt"/>
            <a:cs typeface="Calibri" panose="020F0502020204030204" pitchFamily="34" charset="0"/>
          </a:endParaRPr>
        </a:p>
      </dgm:t>
    </dgm:pt>
    <dgm:pt modelId="{930463C7-4D4D-49EF-9D90-57609B148A11}">
      <dgm:prSet phldrT="[Texto]" custT="1"/>
      <dgm:spPr/>
      <dgm:t>
        <a:bodyPr/>
        <a:lstStyle/>
        <a:p>
          <a:r>
            <a:rPr lang="es-ES" sz="850" dirty="0">
              <a:latin typeface="+mj-lt"/>
              <a:cs typeface="Calibri" panose="020F0502020204030204" pitchFamily="34" charset="0"/>
            </a:rPr>
            <a:t>Director of Research</a:t>
          </a:r>
        </a:p>
        <a:p>
          <a:r>
            <a:rPr lang="es-ES" sz="850" dirty="0">
              <a:latin typeface="+mj-lt"/>
              <a:cs typeface="Calibri" panose="020F0502020204030204" pitchFamily="34" charset="0"/>
            </a:rPr>
            <a:t>Dr. David Sanz</a:t>
          </a:r>
        </a:p>
      </dgm:t>
    </dgm:pt>
    <dgm:pt modelId="{BC1B1146-527C-4D53-8F30-6CB695087033}" type="parTrans" cxnId="{2D5A9382-0779-4E2F-9DA6-F0E45CC91124}">
      <dgm:prSet/>
      <dgm:spPr/>
      <dgm:t>
        <a:bodyPr/>
        <a:lstStyle/>
        <a:p>
          <a:endParaRPr lang="es-ES" sz="850">
            <a:latin typeface="+mj-lt"/>
            <a:cs typeface="Calibri" panose="020F0502020204030204" pitchFamily="34" charset="0"/>
          </a:endParaRPr>
        </a:p>
      </dgm:t>
    </dgm:pt>
    <dgm:pt modelId="{A4AF4DE7-24FC-4B60-8B1E-D6E148F31BFD}" type="sibTrans" cxnId="{2D5A9382-0779-4E2F-9DA6-F0E45CC91124}">
      <dgm:prSet/>
      <dgm:spPr/>
      <dgm:t>
        <a:bodyPr/>
        <a:lstStyle/>
        <a:p>
          <a:endParaRPr lang="es-ES" sz="850">
            <a:latin typeface="+mj-lt"/>
            <a:cs typeface="Calibri" panose="020F0502020204030204" pitchFamily="34" charset="0"/>
          </a:endParaRPr>
        </a:p>
      </dgm:t>
    </dgm:pt>
    <dgm:pt modelId="{AA098CB2-6E8A-4186-8E22-C1241DC72F90}" type="pres">
      <dgm:prSet presAssocID="{38D89F59-3913-4379-B1B6-EA9EB28E9ED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DAF567F-E863-4D75-8C49-60ABD2E2BB07}" type="pres">
      <dgm:prSet presAssocID="{19D6F3BE-984F-4EF6-AD22-0B0FC75E4386}" presName="hierRoot1" presStyleCnt="0"/>
      <dgm:spPr/>
    </dgm:pt>
    <dgm:pt modelId="{1C094D0F-7E6A-4C86-BFCF-9EA62CD68809}" type="pres">
      <dgm:prSet presAssocID="{19D6F3BE-984F-4EF6-AD22-0B0FC75E4386}" presName="composite" presStyleCnt="0"/>
      <dgm:spPr/>
    </dgm:pt>
    <dgm:pt modelId="{3E87DD18-5EB6-4D17-B512-1011A31EE31F}" type="pres">
      <dgm:prSet presAssocID="{19D6F3BE-984F-4EF6-AD22-0B0FC75E4386}" presName="background" presStyleLbl="node0" presStyleIdx="0" presStyleCnt="1"/>
      <dgm:spPr/>
    </dgm:pt>
    <dgm:pt modelId="{77BA2610-C545-4569-97A8-C41170C51A20}" type="pres">
      <dgm:prSet presAssocID="{19D6F3BE-984F-4EF6-AD22-0B0FC75E4386}" presName="text" presStyleLbl="fgAcc0" presStyleIdx="0" presStyleCnt="1" custScaleX="171859" custScaleY="170184" custLinFactY="-97713" custLinFactNeighborX="-5025" custLinFactNeighborY="-100000">
        <dgm:presLayoutVars>
          <dgm:chPref val="3"/>
        </dgm:presLayoutVars>
      </dgm:prSet>
      <dgm:spPr/>
    </dgm:pt>
    <dgm:pt modelId="{EBEA732A-F6D7-44AB-ABD0-148209585549}" type="pres">
      <dgm:prSet presAssocID="{19D6F3BE-984F-4EF6-AD22-0B0FC75E4386}" presName="hierChild2" presStyleCnt="0"/>
      <dgm:spPr/>
    </dgm:pt>
    <dgm:pt modelId="{98E4A653-804F-45BD-AF4A-84441DC870EB}" type="pres">
      <dgm:prSet presAssocID="{74DE0197-4D79-4A2D-A9E9-29EBB54F44DB}" presName="Name10" presStyleLbl="parChTrans1D2" presStyleIdx="0" presStyleCnt="8"/>
      <dgm:spPr/>
    </dgm:pt>
    <dgm:pt modelId="{462BEB25-350C-4C39-8A93-AD323FB458FF}" type="pres">
      <dgm:prSet presAssocID="{1816FF73-9C18-482E-8019-61D215B54659}" presName="hierRoot2" presStyleCnt="0"/>
      <dgm:spPr/>
    </dgm:pt>
    <dgm:pt modelId="{CE0A7C86-01EB-44AC-84B7-25BB91394B7D}" type="pres">
      <dgm:prSet presAssocID="{1816FF73-9C18-482E-8019-61D215B54659}" presName="composite2" presStyleCnt="0"/>
      <dgm:spPr/>
    </dgm:pt>
    <dgm:pt modelId="{0856E8E4-A31A-449A-A7CA-A23D64C2ED83}" type="pres">
      <dgm:prSet presAssocID="{1816FF73-9C18-482E-8019-61D215B54659}" presName="background2" presStyleLbl="node2" presStyleIdx="0" presStyleCnt="8"/>
      <dgm:spPr/>
    </dgm:pt>
    <dgm:pt modelId="{49745789-0CC3-44D1-A77E-D0ADE606D093}" type="pres">
      <dgm:prSet presAssocID="{1816FF73-9C18-482E-8019-61D215B54659}" presName="text2" presStyleLbl="fgAcc2" presStyleIdx="0" presStyleCnt="8" custScaleX="144582" custScaleY="145905">
        <dgm:presLayoutVars>
          <dgm:chPref val="3"/>
        </dgm:presLayoutVars>
      </dgm:prSet>
      <dgm:spPr/>
    </dgm:pt>
    <dgm:pt modelId="{9F8403FC-7E78-449C-AD48-B0DEE7719C64}" type="pres">
      <dgm:prSet presAssocID="{1816FF73-9C18-482E-8019-61D215B54659}" presName="hierChild3" presStyleCnt="0"/>
      <dgm:spPr/>
    </dgm:pt>
    <dgm:pt modelId="{177AA4FC-13A6-49E8-8A66-2BC891766A25}" type="pres">
      <dgm:prSet presAssocID="{2D45FE69-5FDD-4264-A0CB-B065B4243FB5}" presName="Name17" presStyleLbl="parChTrans1D3" presStyleIdx="0" presStyleCnt="6"/>
      <dgm:spPr/>
    </dgm:pt>
    <dgm:pt modelId="{95B6BDD0-EB5A-432A-A7A3-750BBCACC2C9}" type="pres">
      <dgm:prSet presAssocID="{EF07454F-548B-48B1-9847-22FB9FFEC81F}" presName="hierRoot3" presStyleCnt="0"/>
      <dgm:spPr/>
    </dgm:pt>
    <dgm:pt modelId="{80CDABB2-7011-4E51-AC78-FD8D5D038280}" type="pres">
      <dgm:prSet presAssocID="{EF07454F-548B-48B1-9847-22FB9FFEC81F}" presName="composite3" presStyleCnt="0"/>
      <dgm:spPr/>
    </dgm:pt>
    <dgm:pt modelId="{6546986E-2416-4FD9-B78B-8A081DF8C9EA}" type="pres">
      <dgm:prSet presAssocID="{EF07454F-548B-48B1-9847-22FB9FFEC81F}" presName="background3" presStyleLbl="node3" presStyleIdx="0" presStyleCnt="6"/>
      <dgm:spPr/>
    </dgm:pt>
    <dgm:pt modelId="{8DA0BD6A-8E19-413A-BFFB-12A3873462C5}" type="pres">
      <dgm:prSet presAssocID="{EF07454F-548B-48B1-9847-22FB9FFEC81F}" presName="text3" presStyleLbl="fgAcc3" presStyleIdx="0" presStyleCnt="6" custScaleX="159659" custScaleY="253206" custLinFactY="98469" custLinFactNeighborX="1769" custLinFactNeighborY="100000">
        <dgm:presLayoutVars>
          <dgm:chPref val="3"/>
        </dgm:presLayoutVars>
      </dgm:prSet>
      <dgm:spPr/>
    </dgm:pt>
    <dgm:pt modelId="{0875F27B-F6D7-421A-87AA-F5534A2FBC8F}" type="pres">
      <dgm:prSet presAssocID="{EF07454F-548B-48B1-9847-22FB9FFEC81F}" presName="hierChild4" presStyleCnt="0"/>
      <dgm:spPr/>
    </dgm:pt>
    <dgm:pt modelId="{7BD30998-66F3-45AA-931B-579B419B47B6}" type="pres">
      <dgm:prSet presAssocID="{9DF60894-AD42-4A7C-A5E0-A0463DCBA4C2}" presName="Name17" presStyleLbl="parChTrans1D3" presStyleIdx="1" presStyleCnt="6"/>
      <dgm:spPr/>
    </dgm:pt>
    <dgm:pt modelId="{4A7E0C47-CFF2-46AC-AA04-9E6E3EF56B03}" type="pres">
      <dgm:prSet presAssocID="{EA6C80A3-87BB-4500-9C15-A77D36E92444}" presName="hierRoot3" presStyleCnt="0"/>
      <dgm:spPr/>
    </dgm:pt>
    <dgm:pt modelId="{709D2262-E7F0-4868-B16B-269D5DDF900A}" type="pres">
      <dgm:prSet presAssocID="{EA6C80A3-87BB-4500-9C15-A77D36E92444}" presName="composite3" presStyleCnt="0"/>
      <dgm:spPr/>
    </dgm:pt>
    <dgm:pt modelId="{29A7ADC1-02E7-40CE-A674-C5870C5DB08C}" type="pres">
      <dgm:prSet presAssocID="{EA6C80A3-87BB-4500-9C15-A77D36E92444}" presName="background3" presStyleLbl="node3" presStyleIdx="1" presStyleCnt="6"/>
      <dgm:spPr/>
    </dgm:pt>
    <dgm:pt modelId="{379C0224-00A3-4394-AFD1-F3F656715D60}" type="pres">
      <dgm:prSet presAssocID="{EA6C80A3-87BB-4500-9C15-A77D36E92444}" presName="text3" presStyleLbl="fgAcc3" presStyleIdx="1" presStyleCnt="6" custScaleX="159659" custScaleY="253206" custLinFactY="98469" custLinFactNeighborX="1769" custLinFactNeighborY="100000">
        <dgm:presLayoutVars>
          <dgm:chPref val="3"/>
        </dgm:presLayoutVars>
      </dgm:prSet>
      <dgm:spPr/>
    </dgm:pt>
    <dgm:pt modelId="{BA5DA2D3-C24F-4B3D-920B-133025374B63}" type="pres">
      <dgm:prSet presAssocID="{EA6C80A3-87BB-4500-9C15-A77D36E92444}" presName="hierChild4" presStyleCnt="0"/>
      <dgm:spPr/>
    </dgm:pt>
    <dgm:pt modelId="{5465CCE9-0E56-4DE4-87AE-DC70DD02A404}" type="pres">
      <dgm:prSet presAssocID="{9360B79E-D3CD-426B-9CA4-6E314F4CBB65}" presName="Name10" presStyleLbl="parChTrans1D2" presStyleIdx="1" presStyleCnt="8"/>
      <dgm:spPr/>
    </dgm:pt>
    <dgm:pt modelId="{4DC115AB-4237-4889-A666-CE89E5A18A13}" type="pres">
      <dgm:prSet presAssocID="{5A6F0D53-FA51-412E-9501-56D0FAB45177}" presName="hierRoot2" presStyleCnt="0"/>
      <dgm:spPr/>
    </dgm:pt>
    <dgm:pt modelId="{34AC40C5-F006-4846-A389-649D980B4DBD}" type="pres">
      <dgm:prSet presAssocID="{5A6F0D53-FA51-412E-9501-56D0FAB45177}" presName="composite2" presStyleCnt="0"/>
      <dgm:spPr/>
    </dgm:pt>
    <dgm:pt modelId="{CC725E40-8F89-44B3-B9B0-536DCE3DBBED}" type="pres">
      <dgm:prSet presAssocID="{5A6F0D53-FA51-412E-9501-56D0FAB45177}" presName="background2" presStyleLbl="node2" presStyleIdx="1" presStyleCnt="8"/>
      <dgm:spPr/>
    </dgm:pt>
    <dgm:pt modelId="{50310567-5137-424E-B022-36BCF66FB91C}" type="pres">
      <dgm:prSet presAssocID="{5A6F0D53-FA51-412E-9501-56D0FAB45177}" presName="text2" presStyleLbl="fgAcc2" presStyleIdx="1" presStyleCnt="8" custScaleX="144582" custScaleY="145905">
        <dgm:presLayoutVars>
          <dgm:chPref val="3"/>
        </dgm:presLayoutVars>
      </dgm:prSet>
      <dgm:spPr/>
    </dgm:pt>
    <dgm:pt modelId="{6852E4C5-3CD4-458F-B691-4001464FD33B}" type="pres">
      <dgm:prSet presAssocID="{5A6F0D53-FA51-412E-9501-56D0FAB45177}" presName="hierChild3" presStyleCnt="0"/>
      <dgm:spPr/>
    </dgm:pt>
    <dgm:pt modelId="{A3A619FE-BC5C-4B81-A01C-F2D05D69BCA5}" type="pres">
      <dgm:prSet presAssocID="{7D3DDD5F-6DD1-4588-A52B-900F60CEA17A}" presName="Name10" presStyleLbl="parChTrans1D2" presStyleIdx="2" presStyleCnt="8"/>
      <dgm:spPr/>
    </dgm:pt>
    <dgm:pt modelId="{C4291082-4B8C-45B0-838C-B10726943E73}" type="pres">
      <dgm:prSet presAssocID="{4E286BB3-D438-4A66-8D8E-3F45AABFDCD5}" presName="hierRoot2" presStyleCnt="0"/>
      <dgm:spPr/>
    </dgm:pt>
    <dgm:pt modelId="{37A1BD9C-86FA-477F-BF6A-F668C240F637}" type="pres">
      <dgm:prSet presAssocID="{4E286BB3-D438-4A66-8D8E-3F45AABFDCD5}" presName="composite2" presStyleCnt="0"/>
      <dgm:spPr/>
    </dgm:pt>
    <dgm:pt modelId="{57D03A69-8BC0-4E3C-8E12-5CEFDF089489}" type="pres">
      <dgm:prSet presAssocID="{4E286BB3-D438-4A66-8D8E-3F45AABFDCD5}" presName="background2" presStyleLbl="node2" presStyleIdx="2" presStyleCnt="8"/>
      <dgm:spPr/>
    </dgm:pt>
    <dgm:pt modelId="{932BEF6B-057A-499C-9C27-42AF56011755}" type="pres">
      <dgm:prSet presAssocID="{4E286BB3-D438-4A66-8D8E-3F45AABFDCD5}" presName="text2" presStyleLbl="fgAcc2" presStyleIdx="2" presStyleCnt="8" custScaleX="144582" custScaleY="145905">
        <dgm:presLayoutVars>
          <dgm:chPref val="3"/>
        </dgm:presLayoutVars>
      </dgm:prSet>
      <dgm:spPr/>
    </dgm:pt>
    <dgm:pt modelId="{F5578002-6292-4B49-8836-BD6BBA5E8410}" type="pres">
      <dgm:prSet presAssocID="{4E286BB3-D438-4A66-8D8E-3F45AABFDCD5}" presName="hierChild3" presStyleCnt="0"/>
      <dgm:spPr/>
    </dgm:pt>
    <dgm:pt modelId="{EF928A30-21AC-40B2-A5C2-BFD0C0DCE8DD}" type="pres">
      <dgm:prSet presAssocID="{3CB6F7EC-5D67-4500-BC9F-EA4AA6747663}" presName="Name17" presStyleLbl="parChTrans1D3" presStyleIdx="2" presStyleCnt="6"/>
      <dgm:spPr/>
    </dgm:pt>
    <dgm:pt modelId="{95C2F1EE-AAB3-496E-ABE1-88762305AAD4}" type="pres">
      <dgm:prSet presAssocID="{AFB4315E-DE8D-40D8-8FD2-9042D56BED91}" presName="hierRoot3" presStyleCnt="0"/>
      <dgm:spPr/>
    </dgm:pt>
    <dgm:pt modelId="{7CC720DA-218D-437A-8033-CC42C840368F}" type="pres">
      <dgm:prSet presAssocID="{AFB4315E-DE8D-40D8-8FD2-9042D56BED91}" presName="composite3" presStyleCnt="0"/>
      <dgm:spPr/>
    </dgm:pt>
    <dgm:pt modelId="{9D378889-1124-4C1B-986A-151CB4491786}" type="pres">
      <dgm:prSet presAssocID="{AFB4315E-DE8D-40D8-8FD2-9042D56BED91}" presName="background3" presStyleLbl="node3" presStyleIdx="2" presStyleCnt="6"/>
      <dgm:spPr/>
    </dgm:pt>
    <dgm:pt modelId="{7758B50D-D966-40C9-AF27-7ABB21745C9A}" type="pres">
      <dgm:prSet presAssocID="{AFB4315E-DE8D-40D8-8FD2-9042D56BED91}" presName="text3" presStyleLbl="fgAcc3" presStyleIdx="2" presStyleCnt="6" custScaleX="159659" custScaleY="253206" custLinFactY="98469" custLinFactNeighborX="1769" custLinFactNeighborY="100000">
        <dgm:presLayoutVars>
          <dgm:chPref val="3"/>
        </dgm:presLayoutVars>
      </dgm:prSet>
      <dgm:spPr/>
    </dgm:pt>
    <dgm:pt modelId="{58D8D21F-3252-43DE-A990-41886BE26F84}" type="pres">
      <dgm:prSet presAssocID="{AFB4315E-DE8D-40D8-8FD2-9042D56BED91}" presName="hierChild4" presStyleCnt="0"/>
      <dgm:spPr/>
    </dgm:pt>
    <dgm:pt modelId="{5580C746-3AAB-4CE0-BBA9-F5AFA431245A}" type="pres">
      <dgm:prSet presAssocID="{CBC13040-52AE-4C88-87CF-3275F8B31F62}" presName="Name17" presStyleLbl="parChTrans1D3" presStyleIdx="3" presStyleCnt="6"/>
      <dgm:spPr/>
    </dgm:pt>
    <dgm:pt modelId="{10AA45B8-6F71-4AE7-9DD4-C1B5699F4613}" type="pres">
      <dgm:prSet presAssocID="{830FBEA9-70E1-42ED-81E1-85C9E8EBE14D}" presName="hierRoot3" presStyleCnt="0"/>
      <dgm:spPr/>
    </dgm:pt>
    <dgm:pt modelId="{55121F09-62C0-4930-8F53-F840E17A154A}" type="pres">
      <dgm:prSet presAssocID="{830FBEA9-70E1-42ED-81E1-85C9E8EBE14D}" presName="composite3" presStyleCnt="0"/>
      <dgm:spPr/>
    </dgm:pt>
    <dgm:pt modelId="{C53F0E9F-65D6-404F-86AB-B9C4CF2CC5EA}" type="pres">
      <dgm:prSet presAssocID="{830FBEA9-70E1-42ED-81E1-85C9E8EBE14D}" presName="background3" presStyleLbl="node3" presStyleIdx="3" presStyleCnt="6"/>
      <dgm:spPr/>
    </dgm:pt>
    <dgm:pt modelId="{F30F7508-DEE8-4FA3-9E21-FE06C4962336}" type="pres">
      <dgm:prSet presAssocID="{830FBEA9-70E1-42ED-81E1-85C9E8EBE14D}" presName="text3" presStyleLbl="fgAcc3" presStyleIdx="3" presStyleCnt="6" custScaleX="159659" custScaleY="253206" custLinFactY="98469" custLinFactNeighborX="1769" custLinFactNeighborY="100000">
        <dgm:presLayoutVars>
          <dgm:chPref val="3"/>
        </dgm:presLayoutVars>
      </dgm:prSet>
      <dgm:spPr/>
    </dgm:pt>
    <dgm:pt modelId="{277143F5-CBB7-4266-B7C6-213625945B74}" type="pres">
      <dgm:prSet presAssocID="{830FBEA9-70E1-42ED-81E1-85C9E8EBE14D}" presName="hierChild4" presStyleCnt="0"/>
      <dgm:spPr/>
    </dgm:pt>
    <dgm:pt modelId="{2E9D8B14-FC22-4326-BBB5-F340C41E87DF}" type="pres">
      <dgm:prSet presAssocID="{4E1FE66B-2D4A-4777-A79C-2224A7A2D1B1}" presName="Name10" presStyleLbl="parChTrans1D2" presStyleIdx="3" presStyleCnt="8"/>
      <dgm:spPr/>
    </dgm:pt>
    <dgm:pt modelId="{B8B4A916-2AC4-4315-855D-1799B8637E70}" type="pres">
      <dgm:prSet presAssocID="{DE3FC4FA-2415-41DB-84C2-3DC19FB47BBC}" presName="hierRoot2" presStyleCnt="0"/>
      <dgm:spPr/>
    </dgm:pt>
    <dgm:pt modelId="{7BCA9889-AF19-4C55-B018-821FE368C34E}" type="pres">
      <dgm:prSet presAssocID="{DE3FC4FA-2415-41DB-84C2-3DC19FB47BBC}" presName="composite2" presStyleCnt="0"/>
      <dgm:spPr/>
    </dgm:pt>
    <dgm:pt modelId="{716EE20E-FCBE-46B1-B598-35E9F9CCEEB2}" type="pres">
      <dgm:prSet presAssocID="{DE3FC4FA-2415-41DB-84C2-3DC19FB47BBC}" presName="background2" presStyleLbl="node2" presStyleIdx="3" presStyleCnt="8"/>
      <dgm:spPr/>
    </dgm:pt>
    <dgm:pt modelId="{A2B32D70-5FD8-4E2A-9DEF-D67E7019F46C}" type="pres">
      <dgm:prSet presAssocID="{DE3FC4FA-2415-41DB-84C2-3DC19FB47BBC}" presName="text2" presStyleLbl="fgAcc2" presStyleIdx="3" presStyleCnt="8" custScaleX="144582" custScaleY="145905">
        <dgm:presLayoutVars>
          <dgm:chPref val="3"/>
        </dgm:presLayoutVars>
      </dgm:prSet>
      <dgm:spPr/>
    </dgm:pt>
    <dgm:pt modelId="{39E79219-7A58-4661-A8CB-C8DFBD7AB20B}" type="pres">
      <dgm:prSet presAssocID="{DE3FC4FA-2415-41DB-84C2-3DC19FB47BBC}" presName="hierChild3" presStyleCnt="0"/>
      <dgm:spPr/>
    </dgm:pt>
    <dgm:pt modelId="{05B16682-C185-425C-9F0C-3455A5AFEBE1}" type="pres">
      <dgm:prSet presAssocID="{3276BA58-5335-4BA5-8A35-622792D9377B}" presName="Name17" presStyleLbl="parChTrans1D3" presStyleIdx="4" presStyleCnt="6"/>
      <dgm:spPr/>
    </dgm:pt>
    <dgm:pt modelId="{BB60BBC3-536C-432D-962D-7C8FC28914D0}" type="pres">
      <dgm:prSet presAssocID="{7CB81C27-540E-425C-8E7A-B69B052ED12C}" presName="hierRoot3" presStyleCnt="0"/>
      <dgm:spPr/>
    </dgm:pt>
    <dgm:pt modelId="{503A267C-A1B6-4FCF-B0B2-31960DB331A2}" type="pres">
      <dgm:prSet presAssocID="{7CB81C27-540E-425C-8E7A-B69B052ED12C}" presName="composite3" presStyleCnt="0"/>
      <dgm:spPr/>
    </dgm:pt>
    <dgm:pt modelId="{9AE712D4-2940-483A-ABC5-7ED7509AD634}" type="pres">
      <dgm:prSet presAssocID="{7CB81C27-540E-425C-8E7A-B69B052ED12C}" presName="background3" presStyleLbl="node3" presStyleIdx="4" presStyleCnt="6"/>
      <dgm:spPr/>
    </dgm:pt>
    <dgm:pt modelId="{1F7614EA-6EF0-4CB1-BCA3-C259A13E3EE0}" type="pres">
      <dgm:prSet presAssocID="{7CB81C27-540E-425C-8E7A-B69B052ED12C}" presName="text3" presStyleLbl="fgAcc3" presStyleIdx="4" presStyleCnt="6" custScaleX="159659" custScaleY="253206" custLinFactY="98469" custLinFactNeighborX="1769" custLinFactNeighborY="100000">
        <dgm:presLayoutVars>
          <dgm:chPref val="3"/>
        </dgm:presLayoutVars>
      </dgm:prSet>
      <dgm:spPr/>
    </dgm:pt>
    <dgm:pt modelId="{9C609CED-7095-4903-8D08-816E6690247A}" type="pres">
      <dgm:prSet presAssocID="{7CB81C27-540E-425C-8E7A-B69B052ED12C}" presName="hierChild4" presStyleCnt="0"/>
      <dgm:spPr/>
    </dgm:pt>
    <dgm:pt modelId="{36E0B9A8-4EAC-489E-87E9-EB93A1E0D512}" type="pres">
      <dgm:prSet presAssocID="{A71981C9-B3DB-46C8-AAB8-890DDDAB5B8C}" presName="Name10" presStyleLbl="parChTrans1D2" presStyleIdx="4" presStyleCnt="8"/>
      <dgm:spPr/>
    </dgm:pt>
    <dgm:pt modelId="{0FF972E3-7F77-4D70-8CAF-03DC43E0C117}" type="pres">
      <dgm:prSet presAssocID="{A50EB158-5C5B-4476-87B2-F594659A2B71}" presName="hierRoot2" presStyleCnt="0"/>
      <dgm:spPr/>
    </dgm:pt>
    <dgm:pt modelId="{C449E991-45C9-487A-A7F4-244A101C3588}" type="pres">
      <dgm:prSet presAssocID="{A50EB158-5C5B-4476-87B2-F594659A2B71}" presName="composite2" presStyleCnt="0"/>
      <dgm:spPr/>
    </dgm:pt>
    <dgm:pt modelId="{92959BCA-5F2C-43B4-BFDD-7CB5A6C5E8BC}" type="pres">
      <dgm:prSet presAssocID="{A50EB158-5C5B-4476-87B2-F594659A2B71}" presName="background2" presStyleLbl="node2" presStyleIdx="4" presStyleCnt="8"/>
      <dgm:spPr/>
    </dgm:pt>
    <dgm:pt modelId="{A371C8D9-0B43-4082-B946-43145EC02DA5}" type="pres">
      <dgm:prSet presAssocID="{A50EB158-5C5B-4476-87B2-F594659A2B71}" presName="text2" presStyleLbl="fgAcc2" presStyleIdx="4" presStyleCnt="8" custScaleX="144582" custScaleY="145905">
        <dgm:presLayoutVars>
          <dgm:chPref val="3"/>
        </dgm:presLayoutVars>
      </dgm:prSet>
      <dgm:spPr/>
    </dgm:pt>
    <dgm:pt modelId="{BC3F25D5-6D15-48A1-A8C0-E2FFFC76AFE8}" type="pres">
      <dgm:prSet presAssocID="{A50EB158-5C5B-4476-87B2-F594659A2B71}" presName="hierChild3" presStyleCnt="0"/>
      <dgm:spPr/>
    </dgm:pt>
    <dgm:pt modelId="{357938DA-760D-4CCC-A38A-FAB605EEEFBE}" type="pres">
      <dgm:prSet presAssocID="{E7AD66C7-882B-4400-B750-4864F3A72747}" presName="Name17" presStyleLbl="parChTrans1D3" presStyleIdx="5" presStyleCnt="6"/>
      <dgm:spPr/>
    </dgm:pt>
    <dgm:pt modelId="{A200A6AF-A1A7-4434-9034-D60F03D5CCC6}" type="pres">
      <dgm:prSet presAssocID="{CE1BD389-950A-469A-8BC3-BB320A3F3ED9}" presName="hierRoot3" presStyleCnt="0"/>
      <dgm:spPr/>
    </dgm:pt>
    <dgm:pt modelId="{8D6C974D-7A1D-450C-BEE3-8ACBAFF4598A}" type="pres">
      <dgm:prSet presAssocID="{CE1BD389-950A-469A-8BC3-BB320A3F3ED9}" presName="composite3" presStyleCnt="0"/>
      <dgm:spPr/>
    </dgm:pt>
    <dgm:pt modelId="{F4E45A02-A90F-451E-9732-90E53BB9EF16}" type="pres">
      <dgm:prSet presAssocID="{CE1BD389-950A-469A-8BC3-BB320A3F3ED9}" presName="background3" presStyleLbl="node3" presStyleIdx="5" presStyleCnt="6"/>
      <dgm:spPr/>
    </dgm:pt>
    <dgm:pt modelId="{5BD81765-9398-4DD6-A790-99F19787518E}" type="pres">
      <dgm:prSet presAssocID="{CE1BD389-950A-469A-8BC3-BB320A3F3ED9}" presName="text3" presStyleLbl="fgAcc3" presStyleIdx="5" presStyleCnt="6" custScaleX="159659" custScaleY="253206" custLinFactY="98469" custLinFactNeighborX="1769" custLinFactNeighborY="100000">
        <dgm:presLayoutVars>
          <dgm:chPref val="3"/>
        </dgm:presLayoutVars>
      </dgm:prSet>
      <dgm:spPr/>
    </dgm:pt>
    <dgm:pt modelId="{FA6F8EEF-EEE6-4325-ABBD-B15AF31E73E5}" type="pres">
      <dgm:prSet presAssocID="{CE1BD389-950A-469A-8BC3-BB320A3F3ED9}" presName="hierChild4" presStyleCnt="0"/>
      <dgm:spPr/>
    </dgm:pt>
    <dgm:pt modelId="{6ED14EDD-EFF4-435F-98BB-F59C9DD1E1B2}" type="pres">
      <dgm:prSet presAssocID="{A6453AC0-6DA2-427C-B051-0FFB1E860444}" presName="Name10" presStyleLbl="parChTrans1D2" presStyleIdx="5" presStyleCnt="8"/>
      <dgm:spPr/>
    </dgm:pt>
    <dgm:pt modelId="{2F4885B7-FED4-4F8D-AC7D-3A223AC08EC2}" type="pres">
      <dgm:prSet presAssocID="{2A501EF1-CD33-4D1B-9F45-66E001A22B48}" presName="hierRoot2" presStyleCnt="0"/>
      <dgm:spPr/>
    </dgm:pt>
    <dgm:pt modelId="{6272A3DB-D077-4A45-9B56-861EE3F737D1}" type="pres">
      <dgm:prSet presAssocID="{2A501EF1-CD33-4D1B-9F45-66E001A22B48}" presName="composite2" presStyleCnt="0"/>
      <dgm:spPr/>
    </dgm:pt>
    <dgm:pt modelId="{AAFA2CA3-05CA-4283-A1ED-B452C6F3410E}" type="pres">
      <dgm:prSet presAssocID="{2A501EF1-CD33-4D1B-9F45-66E001A22B48}" presName="background2" presStyleLbl="node2" presStyleIdx="5" presStyleCnt="8"/>
      <dgm:spPr/>
    </dgm:pt>
    <dgm:pt modelId="{E01DD320-B0B6-45AD-AEA1-B0FAC4813860}" type="pres">
      <dgm:prSet presAssocID="{2A501EF1-CD33-4D1B-9F45-66E001A22B48}" presName="text2" presStyleLbl="fgAcc2" presStyleIdx="5" presStyleCnt="8" custScaleX="144582" custScaleY="145905">
        <dgm:presLayoutVars>
          <dgm:chPref val="3"/>
        </dgm:presLayoutVars>
      </dgm:prSet>
      <dgm:spPr/>
    </dgm:pt>
    <dgm:pt modelId="{7814D0A7-A4F7-4943-ACF1-030F6FA46056}" type="pres">
      <dgm:prSet presAssocID="{2A501EF1-CD33-4D1B-9F45-66E001A22B48}" presName="hierChild3" presStyleCnt="0"/>
      <dgm:spPr/>
    </dgm:pt>
    <dgm:pt modelId="{9F771351-EDB8-4558-AE3B-A7B3E079A6ED}" type="pres">
      <dgm:prSet presAssocID="{BE8D30A4-C227-4E58-9B07-F72E1D6D0D74}" presName="Name10" presStyleLbl="parChTrans1D2" presStyleIdx="6" presStyleCnt="8"/>
      <dgm:spPr/>
    </dgm:pt>
    <dgm:pt modelId="{ED0E982C-479D-429F-B21D-515ACDEBA928}" type="pres">
      <dgm:prSet presAssocID="{C3C08589-8EF5-4F48-870A-009457548ACE}" presName="hierRoot2" presStyleCnt="0"/>
      <dgm:spPr/>
    </dgm:pt>
    <dgm:pt modelId="{61584A01-CC44-4261-964B-119446BB06DC}" type="pres">
      <dgm:prSet presAssocID="{C3C08589-8EF5-4F48-870A-009457548ACE}" presName="composite2" presStyleCnt="0"/>
      <dgm:spPr/>
    </dgm:pt>
    <dgm:pt modelId="{D73B975D-EA41-46CC-B725-0BA175F56E84}" type="pres">
      <dgm:prSet presAssocID="{C3C08589-8EF5-4F48-870A-009457548ACE}" presName="background2" presStyleLbl="node2" presStyleIdx="6" presStyleCnt="8"/>
      <dgm:spPr/>
    </dgm:pt>
    <dgm:pt modelId="{74FDC52B-3B01-4C89-A77B-1A609B2E1B69}" type="pres">
      <dgm:prSet presAssocID="{C3C08589-8EF5-4F48-870A-009457548ACE}" presName="text2" presStyleLbl="fgAcc2" presStyleIdx="6" presStyleCnt="8" custScaleX="144582" custScaleY="145905">
        <dgm:presLayoutVars>
          <dgm:chPref val="3"/>
        </dgm:presLayoutVars>
      </dgm:prSet>
      <dgm:spPr/>
    </dgm:pt>
    <dgm:pt modelId="{764D3F11-BADA-4C04-80D3-0EDA97BFAAD3}" type="pres">
      <dgm:prSet presAssocID="{C3C08589-8EF5-4F48-870A-009457548ACE}" presName="hierChild3" presStyleCnt="0"/>
      <dgm:spPr/>
    </dgm:pt>
    <dgm:pt modelId="{6A1E2DAD-7C19-4E91-BF4C-1FFD24565EE8}" type="pres">
      <dgm:prSet presAssocID="{BC1B1146-527C-4D53-8F30-6CB695087033}" presName="Name10" presStyleLbl="parChTrans1D2" presStyleIdx="7" presStyleCnt="8"/>
      <dgm:spPr/>
    </dgm:pt>
    <dgm:pt modelId="{FC00DBFE-4889-4BB4-9B34-1C79E796A7CC}" type="pres">
      <dgm:prSet presAssocID="{930463C7-4D4D-49EF-9D90-57609B148A11}" presName="hierRoot2" presStyleCnt="0"/>
      <dgm:spPr/>
    </dgm:pt>
    <dgm:pt modelId="{5AD893CE-F347-49DF-901B-0B87DD8E6BD4}" type="pres">
      <dgm:prSet presAssocID="{930463C7-4D4D-49EF-9D90-57609B148A11}" presName="composite2" presStyleCnt="0"/>
      <dgm:spPr/>
    </dgm:pt>
    <dgm:pt modelId="{3CF97418-F09D-4C13-96D3-5FEBCEDAAE85}" type="pres">
      <dgm:prSet presAssocID="{930463C7-4D4D-49EF-9D90-57609B148A11}" presName="background2" presStyleLbl="node2" presStyleIdx="7" presStyleCnt="8"/>
      <dgm:spPr/>
    </dgm:pt>
    <dgm:pt modelId="{7B646FCD-0D78-466A-A79A-78D42F619A6A}" type="pres">
      <dgm:prSet presAssocID="{930463C7-4D4D-49EF-9D90-57609B148A11}" presName="text2" presStyleLbl="fgAcc2" presStyleIdx="7" presStyleCnt="8" custScaleX="144582" custScaleY="145905">
        <dgm:presLayoutVars>
          <dgm:chPref val="3"/>
        </dgm:presLayoutVars>
      </dgm:prSet>
      <dgm:spPr/>
    </dgm:pt>
    <dgm:pt modelId="{4694AF0D-E490-4DBE-883F-572D32EAE758}" type="pres">
      <dgm:prSet presAssocID="{930463C7-4D4D-49EF-9D90-57609B148A11}" presName="hierChild3" presStyleCnt="0"/>
      <dgm:spPr/>
    </dgm:pt>
  </dgm:ptLst>
  <dgm:cxnLst>
    <dgm:cxn modelId="{4BF50301-B9F3-4058-BD72-B177716EF9F2}" type="presOf" srcId="{BC1B1146-527C-4D53-8F30-6CB695087033}" destId="{6A1E2DAD-7C19-4E91-BF4C-1FFD24565EE8}" srcOrd="0" destOrd="0" presId="urn:microsoft.com/office/officeart/2005/8/layout/hierarchy1"/>
    <dgm:cxn modelId="{AAE16B05-98B5-45EF-9449-E10CE37744B9}" srcId="{19D6F3BE-984F-4EF6-AD22-0B0FC75E4386}" destId="{2A501EF1-CD33-4D1B-9F45-66E001A22B48}" srcOrd="5" destOrd="0" parTransId="{A6453AC0-6DA2-427C-B051-0FFB1E860444}" sibTransId="{5DCF547E-AB96-401E-B02B-A4AD5AF67B7B}"/>
    <dgm:cxn modelId="{0B311613-B372-47B1-B990-12DABD07C13A}" type="presOf" srcId="{A71981C9-B3DB-46C8-AAB8-890DDDAB5B8C}" destId="{36E0B9A8-4EAC-489E-87E9-EB93A1E0D512}" srcOrd="0" destOrd="0" presId="urn:microsoft.com/office/officeart/2005/8/layout/hierarchy1"/>
    <dgm:cxn modelId="{49D5AB18-34AB-4788-9D86-97EF83144921}" type="presOf" srcId="{A50EB158-5C5B-4476-87B2-F594659A2B71}" destId="{A371C8D9-0B43-4082-B946-43145EC02DA5}" srcOrd="0" destOrd="0" presId="urn:microsoft.com/office/officeart/2005/8/layout/hierarchy1"/>
    <dgm:cxn modelId="{69D7051B-4A84-47D6-8AF6-40C6E02B37BC}" type="presOf" srcId="{BE8D30A4-C227-4E58-9B07-F72E1D6D0D74}" destId="{9F771351-EDB8-4558-AE3B-A7B3E079A6ED}" srcOrd="0" destOrd="0" presId="urn:microsoft.com/office/officeart/2005/8/layout/hierarchy1"/>
    <dgm:cxn modelId="{C06E771D-69EC-4CEE-82D8-28D3A2785D0C}" type="presOf" srcId="{19D6F3BE-984F-4EF6-AD22-0B0FC75E4386}" destId="{77BA2610-C545-4569-97A8-C41170C51A20}" srcOrd="0" destOrd="0" presId="urn:microsoft.com/office/officeart/2005/8/layout/hierarchy1"/>
    <dgm:cxn modelId="{E9F6061F-958D-45D9-BD58-BBC539CB5FFF}" type="presOf" srcId="{74DE0197-4D79-4A2D-A9E9-29EBB54F44DB}" destId="{98E4A653-804F-45BD-AF4A-84441DC870EB}" srcOrd="0" destOrd="0" presId="urn:microsoft.com/office/officeart/2005/8/layout/hierarchy1"/>
    <dgm:cxn modelId="{B44E8B20-999A-49E8-B2A8-3FCA3BF67723}" type="presOf" srcId="{4E286BB3-D438-4A66-8D8E-3F45AABFDCD5}" destId="{932BEF6B-057A-499C-9C27-42AF56011755}" srcOrd="0" destOrd="0" presId="urn:microsoft.com/office/officeart/2005/8/layout/hierarchy1"/>
    <dgm:cxn modelId="{1E971322-C297-4999-981E-CF62E78D03FE}" srcId="{4E286BB3-D438-4A66-8D8E-3F45AABFDCD5}" destId="{AFB4315E-DE8D-40D8-8FD2-9042D56BED91}" srcOrd="0" destOrd="0" parTransId="{3CB6F7EC-5D67-4500-BC9F-EA4AA6747663}" sibTransId="{4F37104E-44E1-44A9-B14B-AC9E9EE354F6}"/>
    <dgm:cxn modelId="{CEEB7125-82B7-4481-BC9A-EC2D70193F48}" type="presOf" srcId="{38D89F59-3913-4379-B1B6-EA9EB28E9ED3}" destId="{AA098CB2-6E8A-4186-8E22-C1241DC72F90}" srcOrd="0" destOrd="0" presId="urn:microsoft.com/office/officeart/2005/8/layout/hierarchy1"/>
    <dgm:cxn modelId="{F1251131-DC11-4057-A509-CE8D8FCE70DF}" type="presOf" srcId="{2A501EF1-CD33-4D1B-9F45-66E001A22B48}" destId="{E01DD320-B0B6-45AD-AEA1-B0FAC4813860}" srcOrd="0" destOrd="0" presId="urn:microsoft.com/office/officeart/2005/8/layout/hierarchy1"/>
    <dgm:cxn modelId="{FD691833-CE0E-44E2-8ADE-0BCBA9A47625}" type="presOf" srcId="{830FBEA9-70E1-42ED-81E1-85C9E8EBE14D}" destId="{F30F7508-DEE8-4FA3-9E21-FE06C4962336}" srcOrd="0" destOrd="0" presId="urn:microsoft.com/office/officeart/2005/8/layout/hierarchy1"/>
    <dgm:cxn modelId="{5B4A7737-96C1-49E1-8CAD-595B2632C97F}" srcId="{19D6F3BE-984F-4EF6-AD22-0B0FC75E4386}" destId="{A50EB158-5C5B-4476-87B2-F594659A2B71}" srcOrd="4" destOrd="0" parTransId="{A71981C9-B3DB-46C8-AAB8-890DDDAB5B8C}" sibTransId="{077C6D5A-BDAF-4991-B466-8CE192CB6847}"/>
    <dgm:cxn modelId="{F6C0423C-4D41-4EA0-9F3D-6FC4246865C4}" type="presOf" srcId="{3276BA58-5335-4BA5-8A35-622792D9377B}" destId="{05B16682-C185-425C-9F0C-3455A5AFEBE1}" srcOrd="0" destOrd="0" presId="urn:microsoft.com/office/officeart/2005/8/layout/hierarchy1"/>
    <dgm:cxn modelId="{B9C9533C-0692-4ED6-B43F-88A2F96DE958}" type="presOf" srcId="{EF07454F-548B-48B1-9847-22FB9FFEC81F}" destId="{8DA0BD6A-8E19-413A-BFFB-12A3873462C5}" srcOrd="0" destOrd="0" presId="urn:microsoft.com/office/officeart/2005/8/layout/hierarchy1"/>
    <dgm:cxn modelId="{F89E233D-3328-464A-BFDA-BA04DAB6C033}" srcId="{DE3FC4FA-2415-41DB-84C2-3DC19FB47BBC}" destId="{7CB81C27-540E-425C-8E7A-B69B052ED12C}" srcOrd="0" destOrd="0" parTransId="{3276BA58-5335-4BA5-8A35-622792D9377B}" sibTransId="{659A6C6F-28A3-4BBF-B5E3-9ACB53507842}"/>
    <dgm:cxn modelId="{0D149A5D-2825-44AF-B9E9-C441118263F1}" type="presOf" srcId="{2D45FE69-5FDD-4264-A0CB-B065B4243FB5}" destId="{177AA4FC-13A6-49E8-8A66-2BC891766A25}" srcOrd="0" destOrd="0" presId="urn:microsoft.com/office/officeart/2005/8/layout/hierarchy1"/>
    <dgm:cxn modelId="{DACDE25D-B01A-4A87-94CB-648B3B57EDFA}" srcId="{19D6F3BE-984F-4EF6-AD22-0B0FC75E4386}" destId="{DE3FC4FA-2415-41DB-84C2-3DC19FB47BBC}" srcOrd="3" destOrd="0" parTransId="{4E1FE66B-2D4A-4777-A79C-2224A7A2D1B1}" sibTransId="{BF2D8069-3226-42A4-811F-E05055815F8D}"/>
    <dgm:cxn modelId="{8AD09464-3A42-4073-AF49-9B3FCA90323A}" type="presOf" srcId="{E7AD66C7-882B-4400-B750-4864F3A72747}" destId="{357938DA-760D-4CCC-A38A-FAB605EEEFBE}" srcOrd="0" destOrd="0" presId="urn:microsoft.com/office/officeart/2005/8/layout/hierarchy1"/>
    <dgm:cxn modelId="{EFB9E24B-4EAB-4527-BCE9-B3EB6622D4FD}" type="presOf" srcId="{A6453AC0-6DA2-427C-B051-0FFB1E860444}" destId="{6ED14EDD-EFF4-435F-98BB-F59C9DD1E1B2}" srcOrd="0" destOrd="0" presId="urn:microsoft.com/office/officeart/2005/8/layout/hierarchy1"/>
    <dgm:cxn modelId="{1A43114C-7E67-4CE6-A3FA-3A4E4EA405F4}" srcId="{1816FF73-9C18-482E-8019-61D215B54659}" destId="{EA6C80A3-87BB-4500-9C15-A77D36E92444}" srcOrd="1" destOrd="0" parTransId="{9DF60894-AD42-4A7C-A5E0-A0463DCBA4C2}" sibTransId="{A4EB3971-F6F6-42D7-A16C-C633C8E0B612}"/>
    <dgm:cxn modelId="{B266C871-2CD9-4667-9266-6CECB509E95F}" type="presOf" srcId="{7D3DDD5F-6DD1-4588-A52B-900F60CEA17A}" destId="{A3A619FE-BC5C-4B81-A01C-F2D05D69BCA5}" srcOrd="0" destOrd="0" presId="urn:microsoft.com/office/officeart/2005/8/layout/hierarchy1"/>
    <dgm:cxn modelId="{9E06CC74-985A-4274-896D-5AA30A83ADE5}" srcId="{1816FF73-9C18-482E-8019-61D215B54659}" destId="{EF07454F-548B-48B1-9847-22FB9FFEC81F}" srcOrd="0" destOrd="0" parTransId="{2D45FE69-5FDD-4264-A0CB-B065B4243FB5}" sibTransId="{63EC6CFB-BB8D-4C06-9BED-80DED25AA954}"/>
    <dgm:cxn modelId="{9A618577-0ABC-410F-B9A8-640D41A2EB2F}" type="presOf" srcId="{1816FF73-9C18-482E-8019-61D215B54659}" destId="{49745789-0CC3-44D1-A77E-D0ADE606D093}" srcOrd="0" destOrd="0" presId="urn:microsoft.com/office/officeart/2005/8/layout/hierarchy1"/>
    <dgm:cxn modelId="{2B3B9878-4213-460D-AD69-D6577FD5FEBB}" type="presOf" srcId="{CBC13040-52AE-4C88-87CF-3275F8B31F62}" destId="{5580C746-3AAB-4CE0-BBA9-F5AFA431245A}" srcOrd="0" destOrd="0" presId="urn:microsoft.com/office/officeart/2005/8/layout/hierarchy1"/>
    <dgm:cxn modelId="{40DC337B-DE70-405B-B5D5-F5C6CFCE2378}" type="presOf" srcId="{930463C7-4D4D-49EF-9D90-57609B148A11}" destId="{7B646FCD-0D78-466A-A79A-78D42F619A6A}" srcOrd="0" destOrd="0" presId="urn:microsoft.com/office/officeart/2005/8/layout/hierarchy1"/>
    <dgm:cxn modelId="{2F5CE180-9798-47AC-964E-69E4941DB46A}" type="presOf" srcId="{4E1FE66B-2D4A-4777-A79C-2224A7A2D1B1}" destId="{2E9D8B14-FC22-4326-BBB5-F340C41E87DF}" srcOrd="0" destOrd="0" presId="urn:microsoft.com/office/officeart/2005/8/layout/hierarchy1"/>
    <dgm:cxn modelId="{2D5A9382-0779-4E2F-9DA6-F0E45CC91124}" srcId="{19D6F3BE-984F-4EF6-AD22-0B0FC75E4386}" destId="{930463C7-4D4D-49EF-9D90-57609B148A11}" srcOrd="7" destOrd="0" parTransId="{BC1B1146-527C-4D53-8F30-6CB695087033}" sibTransId="{A4AF4DE7-24FC-4B60-8B1E-D6E148F31BFD}"/>
    <dgm:cxn modelId="{21C8CA86-208D-4DF6-A256-3672E28D21BE}" type="presOf" srcId="{5A6F0D53-FA51-412E-9501-56D0FAB45177}" destId="{50310567-5137-424E-B022-36BCF66FB91C}" srcOrd="0" destOrd="0" presId="urn:microsoft.com/office/officeart/2005/8/layout/hierarchy1"/>
    <dgm:cxn modelId="{7510B18A-240B-492D-906D-AE627C8C32D6}" srcId="{19D6F3BE-984F-4EF6-AD22-0B0FC75E4386}" destId="{C3C08589-8EF5-4F48-870A-009457548ACE}" srcOrd="6" destOrd="0" parTransId="{BE8D30A4-C227-4E58-9B07-F72E1D6D0D74}" sibTransId="{844CDF09-EFD3-4B9D-9AC3-62770B287206}"/>
    <dgm:cxn modelId="{C0B21391-CA6B-4CC4-8400-35502CA3B48E}" srcId="{19D6F3BE-984F-4EF6-AD22-0B0FC75E4386}" destId="{5A6F0D53-FA51-412E-9501-56D0FAB45177}" srcOrd="1" destOrd="0" parTransId="{9360B79E-D3CD-426B-9CA4-6E314F4CBB65}" sibTransId="{4F505BDF-A4CF-41A3-87D1-6B052F73FFB7}"/>
    <dgm:cxn modelId="{AE648692-BCE2-4187-84A0-899A7896B673}" srcId="{19D6F3BE-984F-4EF6-AD22-0B0FC75E4386}" destId="{1816FF73-9C18-482E-8019-61D215B54659}" srcOrd="0" destOrd="0" parTransId="{74DE0197-4D79-4A2D-A9E9-29EBB54F44DB}" sibTransId="{CEE8FC00-6080-4BFA-8C75-8B355A2082DC}"/>
    <dgm:cxn modelId="{4566B89C-CAA4-48DD-8D17-2F13DD3E6319}" srcId="{19D6F3BE-984F-4EF6-AD22-0B0FC75E4386}" destId="{4E286BB3-D438-4A66-8D8E-3F45AABFDCD5}" srcOrd="2" destOrd="0" parTransId="{7D3DDD5F-6DD1-4588-A52B-900F60CEA17A}" sibTransId="{7368A65A-F5DC-4FA0-919D-C9192B8BC22E}"/>
    <dgm:cxn modelId="{DBAA8AA1-4295-4F02-8EBC-7671210B2ADF}" type="presOf" srcId="{3CB6F7EC-5D67-4500-BC9F-EA4AA6747663}" destId="{EF928A30-21AC-40B2-A5C2-BFD0C0DCE8DD}" srcOrd="0" destOrd="0" presId="urn:microsoft.com/office/officeart/2005/8/layout/hierarchy1"/>
    <dgm:cxn modelId="{B8D869A8-13B0-46B4-A161-B6F8F771CA43}" srcId="{A50EB158-5C5B-4476-87B2-F594659A2B71}" destId="{CE1BD389-950A-469A-8BC3-BB320A3F3ED9}" srcOrd="0" destOrd="0" parTransId="{E7AD66C7-882B-4400-B750-4864F3A72747}" sibTransId="{D00CC114-B849-4A7D-9A75-10E108A3B378}"/>
    <dgm:cxn modelId="{B71580AA-2CCD-494A-A542-D7B86AC5E604}" type="presOf" srcId="{9360B79E-D3CD-426B-9CA4-6E314F4CBB65}" destId="{5465CCE9-0E56-4DE4-87AE-DC70DD02A404}" srcOrd="0" destOrd="0" presId="urn:microsoft.com/office/officeart/2005/8/layout/hierarchy1"/>
    <dgm:cxn modelId="{98524AAD-70A7-49C3-BB6B-E69613D9FB80}" srcId="{4E286BB3-D438-4A66-8D8E-3F45AABFDCD5}" destId="{830FBEA9-70E1-42ED-81E1-85C9E8EBE14D}" srcOrd="1" destOrd="0" parTransId="{CBC13040-52AE-4C88-87CF-3275F8B31F62}" sibTransId="{E75FDABE-30BD-4DCE-A527-B7FFA0210ECD}"/>
    <dgm:cxn modelId="{77EB47B2-12A1-4512-8838-EE2786C2A82B}" type="presOf" srcId="{DE3FC4FA-2415-41DB-84C2-3DC19FB47BBC}" destId="{A2B32D70-5FD8-4E2A-9DEF-D67E7019F46C}" srcOrd="0" destOrd="0" presId="urn:microsoft.com/office/officeart/2005/8/layout/hierarchy1"/>
    <dgm:cxn modelId="{F6E83BB4-584E-4755-9419-FED252DDF301}" type="presOf" srcId="{EA6C80A3-87BB-4500-9C15-A77D36E92444}" destId="{379C0224-00A3-4394-AFD1-F3F656715D60}" srcOrd="0" destOrd="0" presId="urn:microsoft.com/office/officeart/2005/8/layout/hierarchy1"/>
    <dgm:cxn modelId="{69B714B6-B3CA-47B2-A663-9CA07A6C7878}" type="presOf" srcId="{7CB81C27-540E-425C-8E7A-B69B052ED12C}" destId="{1F7614EA-6EF0-4CB1-BCA3-C259A13E3EE0}" srcOrd="0" destOrd="0" presId="urn:microsoft.com/office/officeart/2005/8/layout/hierarchy1"/>
    <dgm:cxn modelId="{4776D7D1-9300-4A98-B8BF-12E23BFCF450}" type="presOf" srcId="{9DF60894-AD42-4A7C-A5E0-A0463DCBA4C2}" destId="{7BD30998-66F3-45AA-931B-579B419B47B6}" srcOrd="0" destOrd="0" presId="urn:microsoft.com/office/officeart/2005/8/layout/hierarchy1"/>
    <dgm:cxn modelId="{283805D2-66EC-41F6-AA61-A06FF1B09A5F}" type="presOf" srcId="{CE1BD389-950A-469A-8BC3-BB320A3F3ED9}" destId="{5BD81765-9398-4DD6-A790-99F19787518E}" srcOrd="0" destOrd="0" presId="urn:microsoft.com/office/officeart/2005/8/layout/hierarchy1"/>
    <dgm:cxn modelId="{E23D29D8-DD8F-44EE-B238-7B5BE8739832}" srcId="{38D89F59-3913-4379-B1B6-EA9EB28E9ED3}" destId="{19D6F3BE-984F-4EF6-AD22-0B0FC75E4386}" srcOrd="0" destOrd="0" parTransId="{FE549726-BCF6-4589-9E8C-A567266D5037}" sibTransId="{081E654F-33DD-4E4C-8E9E-DBC9116BC724}"/>
    <dgm:cxn modelId="{7968B2F2-A70E-41D2-AFA6-72754329A085}" type="presOf" srcId="{C3C08589-8EF5-4F48-870A-009457548ACE}" destId="{74FDC52B-3B01-4C89-A77B-1A609B2E1B69}" srcOrd="0" destOrd="0" presId="urn:microsoft.com/office/officeart/2005/8/layout/hierarchy1"/>
    <dgm:cxn modelId="{764C31F3-818B-4B2B-AD26-1E0934B682A5}" type="presOf" srcId="{AFB4315E-DE8D-40D8-8FD2-9042D56BED91}" destId="{7758B50D-D966-40C9-AF27-7ABB21745C9A}" srcOrd="0" destOrd="0" presId="urn:microsoft.com/office/officeart/2005/8/layout/hierarchy1"/>
    <dgm:cxn modelId="{FACCB993-696D-4A2A-9B9E-687FB97EE99D}" type="presParOf" srcId="{AA098CB2-6E8A-4186-8E22-C1241DC72F90}" destId="{ADAF567F-E863-4D75-8C49-60ABD2E2BB07}" srcOrd="0" destOrd="0" presId="urn:microsoft.com/office/officeart/2005/8/layout/hierarchy1"/>
    <dgm:cxn modelId="{DF36C423-3E54-4FC9-B9A4-2F4BFF830403}" type="presParOf" srcId="{ADAF567F-E863-4D75-8C49-60ABD2E2BB07}" destId="{1C094D0F-7E6A-4C86-BFCF-9EA62CD68809}" srcOrd="0" destOrd="0" presId="urn:microsoft.com/office/officeart/2005/8/layout/hierarchy1"/>
    <dgm:cxn modelId="{6CB381CB-6D7B-4295-9CA0-18F13DB2FA13}" type="presParOf" srcId="{1C094D0F-7E6A-4C86-BFCF-9EA62CD68809}" destId="{3E87DD18-5EB6-4D17-B512-1011A31EE31F}" srcOrd="0" destOrd="0" presId="urn:microsoft.com/office/officeart/2005/8/layout/hierarchy1"/>
    <dgm:cxn modelId="{4520637B-865D-4C59-939E-B0D306DE71FB}" type="presParOf" srcId="{1C094D0F-7E6A-4C86-BFCF-9EA62CD68809}" destId="{77BA2610-C545-4569-97A8-C41170C51A20}" srcOrd="1" destOrd="0" presId="urn:microsoft.com/office/officeart/2005/8/layout/hierarchy1"/>
    <dgm:cxn modelId="{CE8B949D-493B-4CBA-88F7-63CC6846BC96}" type="presParOf" srcId="{ADAF567F-E863-4D75-8C49-60ABD2E2BB07}" destId="{EBEA732A-F6D7-44AB-ABD0-148209585549}" srcOrd="1" destOrd="0" presId="urn:microsoft.com/office/officeart/2005/8/layout/hierarchy1"/>
    <dgm:cxn modelId="{D8BF2AE9-B90E-4A9B-B65B-843ABF367153}" type="presParOf" srcId="{EBEA732A-F6D7-44AB-ABD0-148209585549}" destId="{98E4A653-804F-45BD-AF4A-84441DC870EB}" srcOrd="0" destOrd="0" presId="urn:microsoft.com/office/officeart/2005/8/layout/hierarchy1"/>
    <dgm:cxn modelId="{7EBEEF32-9207-4926-B259-4B27810FABD8}" type="presParOf" srcId="{EBEA732A-F6D7-44AB-ABD0-148209585549}" destId="{462BEB25-350C-4C39-8A93-AD323FB458FF}" srcOrd="1" destOrd="0" presId="urn:microsoft.com/office/officeart/2005/8/layout/hierarchy1"/>
    <dgm:cxn modelId="{A007386F-EAD0-4110-BB57-F53E066EC467}" type="presParOf" srcId="{462BEB25-350C-4C39-8A93-AD323FB458FF}" destId="{CE0A7C86-01EB-44AC-84B7-25BB91394B7D}" srcOrd="0" destOrd="0" presId="urn:microsoft.com/office/officeart/2005/8/layout/hierarchy1"/>
    <dgm:cxn modelId="{40915553-ECDA-414F-AAF2-7DB1B4D32683}" type="presParOf" srcId="{CE0A7C86-01EB-44AC-84B7-25BB91394B7D}" destId="{0856E8E4-A31A-449A-A7CA-A23D64C2ED83}" srcOrd="0" destOrd="0" presId="urn:microsoft.com/office/officeart/2005/8/layout/hierarchy1"/>
    <dgm:cxn modelId="{D0E08483-320F-4635-BF20-53929F411B88}" type="presParOf" srcId="{CE0A7C86-01EB-44AC-84B7-25BB91394B7D}" destId="{49745789-0CC3-44D1-A77E-D0ADE606D093}" srcOrd="1" destOrd="0" presId="urn:microsoft.com/office/officeart/2005/8/layout/hierarchy1"/>
    <dgm:cxn modelId="{7DB47FA8-4FDB-418F-AD03-6AE814ECB98F}" type="presParOf" srcId="{462BEB25-350C-4C39-8A93-AD323FB458FF}" destId="{9F8403FC-7E78-449C-AD48-B0DEE7719C64}" srcOrd="1" destOrd="0" presId="urn:microsoft.com/office/officeart/2005/8/layout/hierarchy1"/>
    <dgm:cxn modelId="{DCA63F25-314D-49C8-ADDF-08B59A59C997}" type="presParOf" srcId="{9F8403FC-7E78-449C-AD48-B0DEE7719C64}" destId="{177AA4FC-13A6-49E8-8A66-2BC891766A25}" srcOrd="0" destOrd="0" presId="urn:microsoft.com/office/officeart/2005/8/layout/hierarchy1"/>
    <dgm:cxn modelId="{7D878F31-C701-40DA-8547-989D7412483F}" type="presParOf" srcId="{9F8403FC-7E78-449C-AD48-B0DEE7719C64}" destId="{95B6BDD0-EB5A-432A-A7A3-750BBCACC2C9}" srcOrd="1" destOrd="0" presId="urn:microsoft.com/office/officeart/2005/8/layout/hierarchy1"/>
    <dgm:cxn modelId="{197D2E2F-2322-4F9F-9F89-F7B45077C0CD}" type="presParOf" srcId="{95B6BDD0-EB5A-432A-A7A3-750BBCACC2C9}" destId="{80CDABB2-7011-4E51-AC78-FD8D5D038280}" srcOrd="0" destOrd="0" presId="urn:microsoft.com/office/officeart/2005/8/layout/hierarchy1"/>
    <dgm:cxn modelId="{5D34EE68-9668-42E3-8A6F-93A94B41C61E}" type="presParOf" srcId="{80CDABB2-7011-4E51-AC78-FD8D5D038280}" destId="{6546986E-2416-4FD9-B78B-8A081DF8C9EA}" srcOrd="0" destOrd="0" presId="urn:microsoft.com/office/officeart/2005/8/layout/hierarchy1"/>
    <dgm:cxn modelId="{CD535762-EAA1-4A9F-91D8-692BA1C25AC4}" type="presParOf" srcId="{80CDABB2-7011-4E51-AC78-FD8D5D038280}" destId="{8DA0BD6A-8E19-413A-BFFB-12A3873462C5}" srcOrd="1" destOrd="0" presId="urn:microsoft.com/office/officeart/2005/8/layout/hierarchy1"/>
    <dgm:cxn modelId="{44DEBB72-2CC6-4871-BAAE-2B6548F21599}" type="presParOf" srcId="{95B6BDD0-EB5A-432A-A7A3-750BBCACC2C9}" destId="{0875F27B-F6D7-421A-87AA-F5534A2FBC8F}" srcOrd="1" destOrd="0" presId="urn:microsoft.com/office/officeart/2005/8/layout/hierarchy1"/>
    <dgm:cxn modelId="{068E2947-DA47-490F-8E08-E1B9502DD4FF}" type="presParOf" srcId="{9F8403FC-7E78-449C-AD48-B0DEE7719C64}" destId="{7BD30998-66F3-45AA-931B-579B419B47B6}" srcOrd="2" destOrd="0" presId="urn:microsoft.com/office/officeart/2005/8/layout/hierarchy1"/>
    <dgm:cxn modelId="{3399456D-79A4-4214-AFF8-0BA232D2A359}" type="presParOf" srcId="{9F8403FC-7E78-449C-AD48-B0DEE7719C64}" destId="{4A7E0C47-CFF2-46AC-AA04-9E6E3EF56B03}" srcOrd="3" destOrd="0" presId="urn:microsoft.com/office/officeart/2005/8/layout/hierarchy1"/>
    <dgm:cxn modelId="{B22B6E5D-255B-4673-B263-6816204F54E8}" type="presParOf" srcId="{4A7E0C47-CFF2-46AC-AA04-9E6E3EF56B03}" destId="{709D2262-E7F0-4868-B16B-269D5DDF900A}" srcOrd="0" destOrd="0" presId="urn:microsoft.com/office/officeart/2005/8/layout/hierarchy1"/>
    <dgm:cxn modelId="{AFDF0E32-2755-4376-8C37-4E1494827D85}" type="presParOf" srcId="{709D2262-E7F0-4868-B16B-269D5DDF900A}" destId="{29A7ADC1-02E7-40CE-A674-C5870C5DB08C}" srcOrd="0" destOrd="0" presId="urn:microsoft.com/office/officeart/2005/8/layout/hierarchy1"/>
    <dgm:cxn modelId="{C5AEB781-3951-42FB-A8FC-0B5B1CAD9905}" type="presParOf" srcId="{709D2262-E7F0-4868-B16B-269D5DDF900A}" destId="{379C0224-00A3-4394-AFD1-F3F656715D60}" srcOrd="1" destOrd="0" presId="urn:microsoft.com/office/officeart/2005/8/layout/hierarchy1"/>
    <dgm:cxn modelId="{ACACC967-3C47-4639-88C9-214C8CBEE4C0}" type="presParOf" srcId="{4A7E0C47-CFF2-46AC-AA04-9E6E3EF56B03}" destId="{BA5DA2D3-C24F-4B3D-920B-133025374B63}" srcOrd="1" destOrd="0" presId="urn:microsoft.com/office/officeart/2005/8/layout/hierarchy1"/>
    <dgm:cxn modelId="{8EE6511A-CFA1-407D-A95C-B366F9C97CD4}" type="presParOf" srcId="{EBEA732A-F6D7-44AB-ABD0-148209585549}" destId="{5465CCE9-0E56-4DE4-87AE-DC70DD02A404}" srcOrd="2" destOrd="0" presId="urn:microsoft.com/office/officeart/2005/8/layout/hierarchy1"/>
    <dgm:cxn modelId="{A0BCEF52-B4C5-461D-AAC9-234400081A2F}" type="presParOf" srcId="{EBEA732A-F6D7-44AB-ABD0-148209585549}" destId="{4DC115AB-4237-4889-A666-CE89E5A18A13}" srcOrd="3" destOrd="0" presId="urn:microsoft.com/office/officeart/2005/8/layout/hierarchy1"/>
    <dgm:cxn modelId="{24C4660E-223E-427F-B467-C2B94094877A}" type="presParOf" srcId="{4DC115AB-4237-4889-A666-CE89E5A18A13}" destId="{34AC40C5-F006-4846-A389-649D980B4DBD}" srcOrd="0" destOrd="0" presId="urn:microsoft.com/office/officeart/2005/8/layout/hierarchy1"/>
    <dgm:cxn modelId="{9F48037A-6E85-4A94-8679-F68BEF06F862}" type="presParOf" srcId="{34AC40C5-F006-4846-A389-649D980B4DBD}" destId="{CC725E40-8F89-44B3-B9B0-536DCE3DBBED}" srcOrd="0" destOrd="0" presId="urn:microsoft.com/office/officeart/2005/8/layout/hierarchy1"/>
    <dgm:cxn modelId="{A50C4DD8-3558-4BB9-A904-79AAC1DEBE53}" type="presParOf" srcId="{34AC40C5-F006-4846-A389-649D980B4DBD}" destId="{50310567-5137-424E-B022-36BCF66FB91C}" srcOrd="1" destOrd="0" presId="urn:microsoft.com/office/officeart/2005/8/layout/hierarchy1"/>
    <dgm:cxn modelId="{2F4F5C3D-0CF9-4C05-8598-452683BB2870}" type="presParOf" srcId="{4DC115AB-4237-4889-A666-CE89E5A18A13}" destId="{6852E4C5-3CD4-458F-B691-4001464FD33B}" srcOrd="1" destOrd="0" presId="urn:microsoft.com/office/officeart/2005/8/layout/hierarchy1"/>
    <dgm:cxn modelId="{D409B4D7-324E-4FED-B280-BAAA2EBD50DD}" type="presParOf" srcId="{EBEA732A-F6D7-44AB-ABD0-148209585549}" destId="{A3A619FE-BC5C-4B81-A01C-F2D05D69BCA5}" srcOrd="4" destOrd="0" presId="urn:microsoft.com/office/officeart/2005/8/layout/hierarchy1"/>
    <dgm:cxn modelId="{744395FC-D8D8-408D-9BB7-DD9A183D7921}" type="presParOf" srcId="{EBEA732A-F6D7-44AB-ABD0-148209585549}" destId="{C4291082-4B8C-45B0-838C-B10726943E73}" srcOrd="5" destOrd="0" presId="urn:microsoft.com/office/officeart/2005/8/layout/hierarchy1"/>
    <dgm:cxn modelId="{C81D957A-7531-4D83-A9C9-2FABFEB71006}" type="presParOf" srcId="{C4291082-4B8C-45B0-838C-B10726943E73}" destId="{37A1BD9C-86FA-477F-BF6A-F668C240F637}" srcOrd="0" destOrd="0" presId="urn:microsoft.com/office/officeart/2005/8/layout/hierarchy1"/>
    <dgm:cxn modelId="{12A20CD9-7F89-4764-9B11-C5AE0323188A}" type="presParOf" srcId="{37A1BD9C-86FA-477F-BF6A-F668C240F637}" destId="{57D03A69-8BC0-4E3C-8E12-5CEFDF089489}" srcOrd="0" destOrd="0" presId="urn:microsoft.com/office/officeart/2005/8/layout/hierarchy1"/>
    <dgm:cxn modelId="{42743E2A-A3D8-490C-AE6F-715D8B798743}" type="presParOf" srcId="{37A1BD9C-86FA-477F-BF6A-F668C240F637}" destId="{932BEF6B-057A-499C-9C27-42AF56011755}" srcOrd="1" destOrd="0" presId="urn:microsoft.com/office/officeart/2005/8/layout/hierarchy1"/>
    <dgm:cxn modelId="{56FF6835-DB81-4F59-B142-7E3547DBE5D9}" type="presParOf" srcId="{C4291082-4B8C-45B0-838C-B10726943E73}" destId="{F5578002-6292-4B49-8836-BD6BBA5E8410}" srcOrd="1" destOrd="0" presId="urn:microsoft.com/office/officeart/2005/8/layout/hierarchy1"/>
    <dgm:cxn modelId="{4EED6A52-97F0-4E24-8F0C-C6EF16AC6D13}" type="presParOf" srcId="{F5578002-6292-4B49-8836-BD6BBA5E8410}" destId="{EF928A30-21AC-40B2-A5C2-BFD0C0DCE8DD}" srcOrd="0" destOrd="0" presId="urn:microsoft.com/office/officeart/2005/8/layout/hierarchy1"/>
    <dgm:cxn modelId="{26ECADC9-C15F-44F8-81C5-A42DB5347F1C}" type="presParOf" srcId="{F5578002-6292-4B49-8836-BD6BBA5E8410}" destId="{95C2F1EE-AAB3-496E-ABE1-88762305AAD4}" srcOrd="1" destOrd="0" presId="urn:microsoft.com/office/officeart/2005/8/layout/hierarchy1"/>
    <dgm:cxn modelId="{EAFE8404-866B-42D7-90B3-7546179BE1D4}" type="presParOf" srcId="{95C2F1EE-AAB3-496E-ABE1-88762305AAD4}" destId="{7CC720DA-218D-437A-8033-CC42C840368F}" srcOrd="0" destOrd="0" presId="urn:microsoft.com/office/officeart/2005/8/layout/hierarchy1"/>
    <dgm:cxn modelId="{95E3BC32-8309-454C-BBF9-46D4DC6CC09F}" type="presParOf" srcId="{7CC720DA-218D-437A-8033-CC42C840368F}" destId="{9D378889-1124-4C1B-986A-151CB4491786}" srcOrd="0" destOrd="0" presId="urn:microsoft.com/office/officeart/2005/8/layout/hierarchy1"/>
    <dgm:cxn modelId="{7B009B99-0FDE-4EDE-8DA1-590443799328}" type="presParOf" srcId="{7CC720DA-218D-437A-8033-CC42C840368F}" destId="{7758B50D-D966-40C9-AF27-7ABB21745C9A}" srcOrd="1" destOrd="0" presId="urn:microsoft.com/office/officeart/2005/8/layout/hierarchy1"/>
    <dgm:cxn modelId="{EA1329D2-16E6-4117-B0C3-9DF1F379A66E}" type="presParOf" srcId="{95C2F1EE-AAB3-496E-ABE1-88762305AAD4}" destId="{58D8D21F-3252-43DE-A990-41886BE26F84}" srcOrd="1" destOrd="0" presId="urn:microsoft.com/office/officeart/2005/8/layout/hierarchy1"/>
    <dgm:cxn modelId="{D7C570E6-2929-441E-9790-7417089FEB0E}" type="presParOf" srcId="{F5578002-6292-4B49-8836-BD6BBA5E8410}" destId="{5580C746-3AAB-4CE0-BBA9-F5AFA431245A}" srcOrd="2" destOrd="0" presId="urn:microsoft.com/office/officeart/2005/8/layout/hierarchy1"/>
    <dgm:cxn modelId="{D8F2D3CA-DAD5-40B3-AA8B-328B5F5516BE}" type="presParOf" srcId="{F5578002-6292-4B49-8836-BD6BBA5E8410}" destId="{10AA45B8-6F71-4AE7-9DD4-C1B5699F4613}" srcOrd="3" destOrd="0" presId="urn:microsoft.com/office/officeart/2005/8/layout/hierarchy1"/>
    <dgm:cxn modelId="{54F4E984-A5F7-4B45-8CDF-5F2BEF672CFC}" type="presParOf" srcId="{10AA45B8-6F71-4AE7-9DD4-C1B5699F4613}" destId="{55121F09-62C0-4930-8F53-F840E17A154A}" srcOrd="0" destOrd="0" presId="urn:microsoft.com/office/officeart/2005/8/layout/hierarchy1"/>
    <dgm:cxn modelId="{E1851534-61FF-4C09-B21C-B6BE65623F6F}" type="presParOf" srcId="{55121F09-62C0-4930-8F53-F840E17A154A}" destId="{C53F0E9F-65D6-404F-86AB-B9C4CF2CC5EA}" srcOrd="0" destOrd="0" presId="urn:microsoft.com/office/officeart/2005/8/layout/hierarchy1"/>
    <dgm:cxn modelId="{E7FAF294-0C4D-4E6E-8982-8E736B929466}" type="presParOf" srcId="{55121F09-62C0-4930-8F53-F840E17A154A}" destId="{F30F7508-DEE8-4FA3-9E21-FE06C4962336}" srcOrd="1" destOrd="0" presId="urn:microsoft.com/office/officeart/2005/8/layout/hierarchy1"/>
    <dgm:cxn modelId="{743A911D-BE6C-46DA-A7ED-C9580F2194B5}" type="presParOf" srcId="{10AA45B8-6F71-4AE7-9DD4-C1B5699F4613}" destId="{277143F5-CBB7-4266-B7C6-213625945B74}" srcOrd="1" destOrd="0" presId="urn:microsoft.com/office/officeart/2005/8/layout/hierarchy1"/>
    <dgm:cxn modelId="{64AF6552-E03F-4140-A9F3-1F2FD953F67F}" type="presParOf" srcId="{EBEA732A-F6D7-44AB-ABD0-148209585549}" destId="{2E9D8B14-FC22-4326-BBB5-F340C41E87DF}" srcOrd="6" destOrd="0" presId="urn:microsoft.com/office/officeart/2005/8/layout/hierarchy1"/>
    <dgm:cxn modelId="{40BBE9DA-11EA-4726-895D-2967A573BDBD}" type="presParOf" srcId="{EBEA732A-F6D7-44AB-ABD0-148209585549}" destId="{B8B4A916-2AC4-4315-855D-1799B8637E70}" srcOrd="7" destOrd="0" presId="urn:microsoft.com/office/officeart/2005/8/layout/hierarchy1"/>
    <dgm:cxn modelId="{7B2A88ED-D5AF-4B6A-9023-3F2066EEA700}" type="presParOf" srcId="{B8B4A916-2AC4-4315-855D-1799B8637E70}" destId="{7BCA9889-AF19-4C55-B018-821FE368C34E}" srcOrd="0" destOrd="0" presId="urn:microsoft.com/office/officeart/2005/8/layout/hierarchy1"/>
    <dgm:cxn modelId="{ABB57034-2F4E-476A-A994-7C328F7469EA}" type="presParOf" srcId="{7BCA9889-AF19-4C55-B018-821FE368C34E}" destId="{716EE20E-FCBE-46B1-B598-35E9F9CCEEB2}" srcOrd="0" destOrd="0" presId="urn:microsoft.com/office/officeart/2005/8/layout/hierarchy1"/>
    <dgm:cxn modelId="{85331547-5DAE-463C-AE73-78167B58832D}" type="presParOf" srcId="{7BCA9889-AF19-4C55-B018-821FE368C34E}" destId="{A2B32D70-5FD8-4E2A-9DEF-D67E7019F46C}" srcOrd="1" destOrd="0" presId="urn:microsoft.com/office/officeart/2005/8/layout/hierarchy1"/>
    <dgm:cxn modelId="{A2B07C62-7E07-4231-92B3-1955F34B5909}" type="presParOf" srcId="{B8B4A916-2AC4-4315-855D-1799B8637E70}" destId="{39E79219-7A58-4661-A8CB-C8DFBD7AB20B}" srcOrd="1" destOrd="0" presId="urn:microsoft.com/office/officeart/2005/8/layout/hierarchy1"/>
    <dgm:cxn modelId="{2CF576FE-68DE-4598-8B6A-B9AECB0B611F}" type="presParOf" srcId="{39E79219-7A58-4661-A8CB-C8DFBD7AB20B}" destId="{05B16682-C185-425C-9F0C-3455A5AFEBE1}" srcOrd="0" destOrd="0" presId="urn:microsoft.com/office/officeart/2005/8/layout/hierarchy1"/>
    <dgm:cxn modelId="{35AA6EC6-EF02-4830-B71D-D331D75D89AB}" type="presParOf" srcId="{39E79219-7A58-4661-A8CB-C8DFBD7AB20B}" destId="{BB60BBC3-536C-432D-962D-7C8FC28914D0}" srcOrd="1" destOrd="0" presId="urn:microsoft.com/office/officeart/2005/8/layout/hierarchy1"/>
    <dgm:cxn modelId="{168B49CB-B369-475A-B3EF-92FE5068F130}" type="presParOf" srcId="{BB60BBC3-536C-432D-962D-7C8FC28914D0}" destId="{503A267C-A1B6-4FCF-B0B2-31960DB331A2}" srcOrd="0" destOrd="0" presId="urn:microsoft.com/office/officeart/2005/8/layout/hierarchy1"/>
    <dgm:cxn modelId="{9F13A83C-9376-461A-A1D6-8C1140B251BF}" type="presParOf" srcId="{503A267C-A1B6-4FCF-B0B2-31960DB331A2}" destId="{9AE712D4-2940-483A-ABC5-7ED7509AD634}" srcOrd="0" destOrd="0" presId="urn:microsoft.com/office/officeart/2005/8/layout/hierarchy1"/>
    <dgm:cxn modelId="{7A76B701-5DF0-4140-9504-41E66BA10C9C}" type="presParOf" srcId="{503A267C-A1B6-4FCF-B0B2-31960DB331A2}" destId="{1F7614EA-6EF0-4CB1-BCA3-C259A13E3EE0}" srcOrd="1" destOrd="0" presId="urn:microsoft.com/office/officeart/2005/8/layout/hierarchy1"/>
    <dgm:cxn modelId="{727D282B-A86B-4C62-BA74-A02D23F210B6}" type="presParOf" srcId="{BB60BBC3-536C-432D-962D-7C8FC28914D0}" destId="{9C609CED-7095-4903-8D08-816E6690247A}" srcOrd="1" destOrd="0" presId="urn:microsoft.com/office/officeart/2005/8/layout/hierarchy1"/>
    <dgm:cxn modelId="{65EFA571-13FC-44BD-89F9-FDE6BE7DE02C}" type="presParOf" srcId="{EBEA732A-F6D7-44AB-ABD0-148209585549}" destId="{36E0B9A8-4EAC-489E-87E9-EB93A1E0D512}" srcOrd="8" destOrd="0" presId="urn:microsoft.com/office/officeart/2005/8/layout/hierarchy1"/>
    <dgm:cxn modelId="{FCBCCF41-C2B0-4FED-8141-2FF4A6EC9AB5}" type="presParOf" srcId="{EBEA732A-F6D7-44AB-ABD0-148209585549}" destId="{0FF972E3-7F77-4D70-8CAF-03DC43E0C117}" srcOrd="9" destOrd="0" presId="urn:microsoft.com/office/officeart/2005/8/layout/hierarchy1"/>
    <dgm:cxn modelId="{BA82CCF3-C06D-4F99-85C6-C02503E88C7C}" type="presParOf" srcId="{0FF972E3-7F77-4D70-8CAF-03DC43E0C117}" destId="{C449E991-45C9-487A-A7F4-244A101C3588}" srcOrd="0" destOrd="0" presId="urn:microsoft.com/office/officeart/2005/8/layout/hierarchy1"/>
    <dgm:cxn modelId="{F0618D62-290F-4489-B7BD-2E6A726A5CB8}" type="presParOf" srcId="{C449E991-45C9-487A-A7F4-244A101C3588}" destId="{92959BCA-5F2C-43B4-BFDD-7CB5A6C5E8BC}" srcOrd="0" destOrd="0" presId="urn:microsoft.com/office/officeart/2005/8/layout/hierarchy1"/>
    <dgm:cxn modelId="{0A5E0DCA-7013-4D18-9752-94F8D70B0007}" type="presParOf" srcId="{C449E991-45C9-487A-A7F4-244A101C3588}" destId="{A371C8D9-0B43-4082-B946-43145EC02DA5}" srcOrd="1" destOrd="0" presId="urn:microsoft.com/office/officeart/2005/8/layout/hierarchy1"/>
    <dgm:cxn modelId="{BD23D977-393F-4A80-A5E9-2517F1F68A05}" type="presParOf" srcId="{0FF972E3-7F77-4D70-8CAF-03DC43E0C117}" destId="{BC3F25D5-6D15-48A1-A8C0-E2FFFC76AFE8}" srcOrd="1" destOrd="0" presId="urn:microsoft.com/office/officeart/2005/8/layout/hierarchy1"/>
    <dgm:cxn modelId="{75F74D28-0069-4A1A-9881-814F4883D9CF}" type="presParOf" srcId="{BC3F25D5-6D15-48A1-A8C0-E2FFFC76AFE8}" destId="{357938DA-760D-4CCC-A38A-FAB605EEEFBE}" srcOrd="0" destOrd="0" presId="urn:microsoft.com/office/officeart/2005/8/layout/hierarchy1"/>
    <dgm:cxn modelId="{B0AF90B4-47E9-4398-8C1A-860DEF385058}" type="presParOf" srcId="{BC3F25D5-6D15-48A1-A8C0-E2FFFC76AFE8}" destId="{A200A6AF-A1A7-4434-9034-D60F03D5CCC6}" srcOrd="1" destOrd="0" presId="urn:microsoft.com/office/officeart/2005/8/layout/hierarchy1"/>
    <dgm:cxn modelId="{DDEDD54F-765B-4241-9C90-EE660D9E15CC}" type="presParOf" srcId="{A200A6AF-A1A7-4434-9034-D60F03D5CCC6}" destId="{8D6C974D-7A1D-450C-BEE3-8ACBAFF4598A}" srcOrd="0" destOrd="0" presId="urn:microsoft.com/office/officeart/2005/8/layout/hierarchy1"/>
    <dgm:cxn modelId="{BFE8473F-0172-4625-815A-D7941270FEE4}" type="presParOf" srcId="{8D6C974D-7A1D-450C-BEE3-8ACBAFF4598A}" destId="{F4E45A02-A90F-451E-9732-90E53BB9EF16}" srcOrd="0" destOrd="0" presId="urn:microsoft.com/office/officeart/2005/8/layout/hierarchy1"/>
    <dgm:cxn modelId="{51B62639-AEAC-4849-9683-8CF155EEDD08}" type="presParOf" srcId="{8D6C974D-7A1D-450C-BEE3-8ACBAFF4598A}" destId="{5BD81765-9398-4DD6-A790-99F19787518E}" srcOrd="1" destOrd="0" presId="urn:microsoft.com/office/officeart/2005/8/layout/hierarchy1"/>
    <dgm:cxn modelId="{2ED04D01-A892-4E9A-BC29-36AA4D435A1F}" type="presParOf" srcId="{A200A6AF-A1A7-4434-9034-D60F03D5CCC6}" destId="{FA6F8EEF-EEE6-4325-ABBD-B15AF31E73E5}" srcOrd="1" destOrd="0" presId="urn:microsoft.com/office/officeart/2005/8/layout/hierarchy1"/>
    <dgm:cxn modelId="{85F6162F-6766-4300-B33B-D3D073E5AD47}" type="presParOf" srcId="{EBEA732A-F6D7-44AB-ABD0-148209585549}" destId="{6ED14EDD-EFF4-435F-98BB-F59C9DD1E1B2}" srcOrd="10" destOrd="0" presId="urn:microsoft.com/office/officeart/2005/8/layout/hierarchy1"/>
    <dgm:cxn modelId="{E3CF520A-024C-4D49-B7C8-0750C5DC30C9}" type="presParOf" srcId="{EBEA732A-F6D7-44AB-ABD0-148209585549}" destId="{2F4885B7-FED4-4F8D-AC7D-3A223AC08EC2}" srcOrd="11" destOrd="0" presId="urn:microsoft.com/office/officeart/2005/8/layout/hierarchy1"/>
    <dgm:cxn modelId="{6BEF4868-FB3B-4584-9311-9F26B96A12EA}" type="presParOf" srcId="{2F4885B7-FED4-4F8D-AC7D-3A223AC08EC2}" destId="{6272A3DB-D077-4A45-9B56-861EE3F737D1}" srcOrd="0" destOrd="0" presId="urn:microsoft.com/office/officeart/2005/8/layout/hierarchy1"/>
    <dgm:cxn modelId="{6CADC7D4-9677-45BF-A1A0-9BE814F82B82}" type="presParOf" srcId="{6272A3DB-D077-4A45-9B56-861EE3F737D1}" destId="{AAFA2CA3-05CA-4283-A1ED-B452C6F3410E}" srcOrd="0" destOrd="0" presId="urn:microsoft.com/office/officeart/2005/8/layout/hierarchy1"/>
    <dgm:cxn modelId="{8D831CEA-5F71-46E3-B80B-4B70A9C6B236}" type="presParOf" srcId="{6272A3DB-D077-4A45-9B56-861EE3F737D1}" destId="{E01DD320-B0B6-45AD-AEA1-B0FAC4813860}" srcOrd="1" destOrd="0" presId="urn:microsoft.com/office/officeart/2005/8/layout/hierarchy1"/>
    <dgm:cxn modelId="{4234E856-3BC8-47D3-A677-9E0092525DF0}" type="presParOf" srcId="{2F4885B7-FED4-4F8D-AC7D-3A223AC08EC2}" destId="{7814D0A7-A4F7-4943-ACF1-030F6FA46056}" srcOrd="1" destOrd="0" presId="urn:microsoft.com/office/officeart/2005/8/layout/hierarchy1"/>
    <dgm:cxn modelId="{F3C59C16-034B-4E6A-9A30-566D17E49C96}" type="presParOf" srcId="{EBEA732A-F6D7-44AB-ABD0-148209585549}" destId="{9F771351-EDB8-4558-AE3B-A7B3E079A6ED}" srcOrd="12" destOrd="0" presId="urn:microsoft.com/office/officeart/2005/8/layout/hierarchy1"/>
    <dgm:cxn modelId="{12B0C8A9-E412-46E2-8132-2073CEB0240F}" type="presParOf" srcId="{EBEA732A-F6D7-44AB-ABD0-148209585549}" destId="{ED0E982C-479D-429F-B21D-515ACDEBA928}" srcOrd="13" destOrd="0" presId="urn:microsoft.com/office/officeart/2005/8/layout/hierarchy1"/>
    <dgm:cxn modelId="{F41206EF-7121-4D85-976D-F7CEBE01AD86}" type="presParOf" srcId="{ED0E982C-479D-429F-B21D-515ACDEBA928}" destId="{61584A01-CC44-4261-964B-119446BB06DC}" srcOrd="0" destOrd="0" presId="urn:microsoft.com/office/officeart/2005/8/layout/hierarchy1"/>
    <dgm:cxn modelId="{F997DD2F-161C-4362-9F15-FB3DBC890A10}" type="presParOf" srcId="{61584A01-CC44-4261-964B-119446BB06DC}" destId="{D73B975D-EA41-46CC-B725-0BA175F56E84}" srcOrd="0" destOrd="0" presId="urn:microsoft.com/office/officeart/2005/8/layout/hierarchy1"/>
    <dgm:cxn modelId="{B86E323B-A680-4E00-AC50-39DC6F043EF1}" type="presParOf" srcId="{61584A01-CC44-4261-964B-119446BB06DC}" destId="{74FDC52B-3B01-4C89-A77B-1A609B2E1B69}" srcOrd="1" destOrd="0" presId="urn:microsoft.com/office/officeart/2005/8/layout/hierarchy1"/>
    <dgm:cxn modelId="{71650994-1A9B-4222-B525-40CEB729365A}" type="presParOf" srcId="{ED0E982C-479D-429F-B21D-515ACDEBA928}" destId="{764D3F11-BADA-4C04-80D3-0EDA97BFAAD3}" srcOrd="1" destOrd="0" presId="urn:microsoft.com/office/officeart/2005/8/layout/hierarchy1"/>
    <dgm:cxn modelId="{5233219E-7A4B-4E1A-86B1-F6B9C3DB8CD3}" type="presParOf" srcId="{EBEA732A-F6D7-44AB-ABD0-148209585549}" destId="{6A1E2DAD-7C19-4E91-BF4C-1FFD24565EE8}" srcOrd="14" destOrd="0" presId="urn:microsoft.com/office/officeart/2005/8/layout/hierarchy1"/>
    <dgm:cxn modelId="{6546F3DD-2FBC-450D-9934-31A15973D3DB}" type="presParOf" srcId="{EBEA732A-F6D7-44AB-ABD0-148209585549}" destId="{FC00DBFE-4889-4BB4-9B34-1C79E796A7CC}" srcOrd="15" destOrd="0" presId="urn:microsoft.com/office/officeart/2005/8/layout/hierarchy1"/>
    <dgm:cxn modelId="{574999E0-59DE-44E3-868D-BAB49D8BCC48}" type="presParOf" srcId="{FC00DBFE-4889-4BB4-9B34-1C79E796A7CC}" destId="{5AD893CE-F347-49DF-901B-0B87DD8E6BD4}" srcOrd="0" destOrd="0" presId="urn:microsoft.com/office/officeart/2005/8/layout/hierarchy1"/>
    <dgm:cxn modelId="{E2BAE921-035D-428F-BE36-04F50342F474}" type="presParOf" srcId="{5AD893CE-F347-49DF-901B-0B87DD8E6BD4}" destId="{3CF97418-F09D-4C13-96D3-5FEBCEDAAE85}" srcOrd="0" destOrd="0" presId="urn:microsoft.com/office/officeart/2005/8/layout/hierarchy1"/>
    <dgm:cxn modelId="{1092A696-DC8F-4660-8E5D-B267B98396B7}" type="presParOf" srcId="{5AD893CE-F347-49DF-901B-0B87DD8E6BD4}" destId="{7B646FCD-0D78-466A-A79A-78D42F619A6A}" srcOrd="1" destOrd="0" presId="urn:microsoft.com/office/officeart/2005/8/layout/hierarchy1"/>
    <dgm:cxn modelId="{5D227B4A-9471-4C7B-A102-06B798370130}" type="presParOf" srcId="{FC00DBFE-4889-4BB4-9B34-1C79E796A7CC}" destId="{4694AF0D-E490-4DBE-883F-572D32EAE758}" srcOrd="1" destOrd="0" presId="urn:microsoft.com/office/officeart/2005/8/layout/hierarchy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566DE2-6135-49EE-97B3-B08D6E34E06C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0CEE661C-7F5C-41A7-941F-CA50733DB6F1}">
      <dgm:prSet phldrT="[Texto]"/>
      <dgm:spPr/>
      <dgm:t>
        <a:bodyPr/>
        <a:lstStyle/>
        <a:p>
          <a:r>
            <a:rPr lang="es-ES" dirty="0"/>
            <a:t> </a:t>
          </a:r>
        </a:p>
      </dgm:t>
    </dgm:pt>
    <dgm:pt modelId="{1785593D-5066-4372-95D8-A0D38FC643EA}" type="sibTrans" cxnId="{82F008CD-4667-48CC-8536-735282DC6FA8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  <dgm:t>
        <a:bodyPr/>
        <a:lstStyle/>
        <a:p>
          <a:endParaRPr lang="es-ES"/>
        </a:p>
      </dgm:t>
    </dgm:pt>
    <dgm:pt modelId="{F5BDE06A-30A9-4223-B405-3DAC719FC644}" type="parTrans" cxnId="{82F008CD-4667-48CC-8536-735282DC6FA8}">
      <dgm:prSet/>
      <dgm:spPr/>
      <dgm:t>
        <a:bodyPr/>
        <a:lstStyle/>
        <a:p>
          <a:endParaRPr lang="es-ES"/>
        </a:p>
      </dgm:t>
    </dgm:pt>
    <dgm:pt modelId="{924A52E1-D080-4EC3-BB0D-23FECE8DB025}" type="pres">
      <dgm:prSet presAssocID="{F6566DE2-6135-49EE-97B3-B08D6E34E06C}" presName="Name0" presStyleCnt="0">
        <dgm:presLayoutVars>
          <dgm:chMax val="7"/>
          <dgm:chPref val="7"/>
          <dgm:dir/>
        </dgm:presLayoutVars>
      </dgm:prSet>
      <dgm:spPr/>
    </dgm:pt>
    <dgm:pt modelId="{6449CF13-208D-4FC0-808D-05BCBAF54794}" type="pres">
      <dgm:prSet presAssocID="{F6566DE2-6135-49EE-97B3-B08D6E34E06C}" presName="Name1" presStyleCnt="0"/>
      <dgm:spPr/>
    </dgm:pt>
    <dgm:pt modelId="{92CCBDEF-8BF8-4E4E-8B82-F0F1E5A86632}" type="pres">
      <dgm:prSet presAssocID="{1785593D-5066-4372-95D8-A0D38FC643EA}" presName="picture_1" presStyleCnt="0"/>
      <dgm:spPr/>
    </dgm:pt>
    <dgm:pt modelId="{33C1A65D-2EAE-446E-B2C5-AFE61BB229D5}" type="pres">
      <dgm:prSet presAssocID="{1785593D-5066-4372-95D8-A0D38FC643EA}" presName="pictureRepeatNode" presStyleLbl="alignImgPlace1" presStyleIdx="0" presStyleCnt="1" custLinFactNeighborX="22601" custLinFactNeighborY="2708"/>
      <dgm:spPr/>
    </dgm:pt>
    <dgm:pt modelId="{0BD2F1D4-63E4-4EED-84E4-7ACE09591B93}" type="pres">
      <dgm:prSet presAssocID="{0CEE661C-7F5C-41A7-941F-CA50733DB6F1}" presName="text_1" presStyleLbl="node1" presStyleIdx="0" presStyleCnt="0" custLinFactX="111907" custLinFactNeighborX="200000" custLinFactNeighborY="-32877">
        <dgm:presLayoutVars>
          <dgm:bulletEnabled val="1"/>
        </dgm:presLayoutVars>
      </dgm:prSet>
      <dgm:spPr/>
    </dgm:pt>
  </dgm:ptLst>
  <dgm:cxnLst>
    <dgm:cxn modelId="{61648025-595E-4EA3-9F5E-5EAD7BE14E03}" type="presOf" srcId="{F6566DE2-6135-49EE-97B3-B08D6E34E06C}" destId="{924A52E1-D080-4EC3-BB0D-23FECE8DB025}" srcOrd="0" destOrd="0" presId="urn:microsoft.com/office/officeart/2008/layout/CircularPictureCallout"/>
    <dgm:cxn modelId="{17F6732E-D539-4A01-B96B-DE940B1E6F56}" type="presOf" srcId="{0CEE661C-7F5C-41A7-941F-CA50733DB6F1}" destId="{0BD2F1D4-63E4-4EED-84E4-7ACE09591B93}" srcOrd="0" destOrd="0" presId="urn:microsoft.com/office/officeart/2008/layout/CircularPictureCallout"/>
    <dgm:cxn modelId="{82F008CD-4667-48CC-8536-735282DC6FA8}" srcId="{F6566DE2-6135-49EE-97B3-B08D6E34E06C}" destId="{0CEE661C-7F5C-41A7-941F-CA50733DB6F1}" srcOrd="0" destOrd="0" parTransId="{F5BDE06A-30A9-4223-B405-3DAC719FC644}" sibTransId="{1785593D-5066-4372-95D8-A0D38FC643EA}"/>
    <dgm:cxn modelId="{7548D6CF-6D7D-475C-86CF-3DE33384C834}" type="presOf" srcId="{1785593D-5066-4372-95D8-A0D38FC643EA}" destId="{33C1A65D-2EAE-446E-B2C5-AFE61BB229D5}" srcOrd="0" destOrd="0" presId="urn:microsoft.com/office/officeart/2008/layout/CircularPictureCallout"/>
    <dgm:cxn modelId="{17C65390-4C55-4F8C-A712-DFEC46C3CD99}" type="presParOf" srcId="{924A52E1-D080-4EC3-BB0D-23FECE8DB025}" destId="{6449CF13-208D-4FC0-808D-05BCBAF54794}" srcOrd="0" destOrd="0" presId="urn:microsoft.com/office/officeart/2008/layout/CircularPictureCallout"/>
    <dgm:cxn modelId="{5C6DCF19-6552-4926-AE6F-2C4B72437F33}" type="presParOf" srcId="{6449CF13-208D-4FC0-808D-05BCBAF54794}" destId="{92CCBDEF-8BF8-4E4E-8B82-F0F1E5A86632}" srcOrd="0" destOrd="0" presId="urn:microsoft.com/office/officeart/2008/layout/CircularPictureCallout"/>
    <dgm:cxn modelId="{C8CC6526-FC00-4A3F-B683-C4011E5FF817}" type="presParOf" srcId="{92CCBDEF-8BF8-4E4E-8B82-F0F1E5A86632}" destId="{33C1A65D-2EAE-446E-B2C5-AFE61BB229D5}" srcOrd="0" destOrd="0" presId="urn:microsoft.com/office/officeart/2008/layout/CircularPictureCallout"/>
    <dgm:cxn modelId="{D2D2F38A-9720-4C44-87AE-42351794DAF8}" type="presParOf" srcId="{6449CF13-208D-4FC0-808D-05BCBAF54794}" destId="{0BD2F1D4-63E4-4EED-84E4-7ACE09591B93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2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1E2DAD-7C19-4E91-BF4C-1FFD24565EE8}">
      <dsp:nvSpPr>
        <dsp:cNvPr id="0" name=""/>
        <dsp:cNvSpPr/>
      </dsp:nvSpPr>
      <dsp:spPr>
        <a:xfrm>
          <a:off x="6258770" y="1322124"/>
          <a:ext cx="5034484" cy="11716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1412"/>
              </a:lnTo>
              <a:lnTo>
                <a:pt x="5034484" y="1101412"/>
              </a:lnTo>
              <a:lnTo>
                <a:pt x="5034484" y="11716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771351-EDB8-4558-AE3B-A7B3E079A6ED}">
      <dsp:nvSpPr>
        <dsp:cNvPr id="0" name=""/>
        <dsp:cNvSpPr/>
      </dsp:nvSpPr>
      <dsp:spPr>
        <a:xfrm>
          <a:off x="6258770" y="1322124"/>
          <a:ext cx="3770649" cy="11716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1412"/>
              </a:lnTo>
              <a:lnTo>
                <a:pt x="3770649" y="1101412"/>
              </a:lnTo>
              <a:lnTo>
                <a:pt x="3770649" y="11716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D14EDD-EFF4-435F-98BB-F59C9DD1E1B2}">
      <dsp:nvSpPr>
        <dsp:cNvPr id="0" name=""/>
        <dsp:cNvSpPr/>
      </dsp:nvSpPr>
      <dsp:spPr>
        <a:xfrm>
          <a:off x="6258770" y="1322124"/>
          <a:ext cx="2506813" cy="11716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1412"/>
              </a:lnTo>
              <a:lnTo>
                <a:pt x="2506813" y="1101412"/>
              </a:lnTo>
              <a:lnTo>
                <a:pt x="2506813" y="11716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7938DA-760D-4CCC-A38A-FAB605EEEFBE}">
      <dsp:nvSpPr>
        <dsp:cNvPr id="0" name=""/>
        <dsp:cNvSpPr/>
      </dsp:nvSpPr>
      <dsp:spPr>
        <a:xfrm>
          <a:off x="7456028" y="3195711"/>
          <a:ext cx="91440" cy="11752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05049"/>
              </a:lnTo>
              <a:lnTo>
                <a:pt x="59123" y="1105049"/>
              </a:lnTo>
              <a:lnTo>
                <a:pt x="59123" y="117523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E0B9A8-4EAC-489E-87E9-EB93A1E0D512}">
      <dsp:nvSpPr>
        <dsp:cNvPr id="0" name=""/>
        <dsp:cNvSpPr/>
      </dsp:nvSpPr>
      <dsp:spPr>
        <a:xfrm>
          <a:off x="6258770" y="1322124"/>
          <a:ext cx="1242978" cy="11716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1412"/>
              </a:lnTo>
              <a:lnTo>
                <a:pt x="1242978" y="1101412"/>
              </a:lnTo>
              <a:lnTo>
                <a:pt x="1242978" y="11716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B16682-C185-425C-9F0C-3455A5AFEBE1}">
      <dsp:nvSpPr>
        <dsp:cNvPr id="0" name=""/>
        <dsp:cNvSpPr/>
      </dsp:nvSpPr>
      <dsp:spPr>
        <a:xfrm>
          <a:off x="6077958" y="3195711"/>
          <a:ext cx="91440" cy="11752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05049"/>
              </a:lnTo>
              <a:lnTo>
                <a:pt x="59123" y="1105049"/>
              </a:lnTo>
              <a:lnTo>
                <a:pt x="59123" y="117523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9D8B14-FC22-4326-BBB5-F340C41E87DF}">
      <dsp:nvSpPr>
        <dsp:cNvPr id="0" name=""/>
        <dsp:cNvSpPr/>
      </dsp:nvSpPr>
      <dsp:spPr>
        <a:xfrm>
          <a:off x="6123678" y="1322124"/>
          <a:ext cx="135092" cy="1171602"/>
        </a:xfrm>
        <a:custGeom>
          <a:avLst/>
          <a:gdLst/>
          <a:ahLst/>
          <a:cxnLst/>
          <a:rect l="0" t="0" r="0" b="0"/>
          <a:pathLst>
            <a:path>
              <a:moveTo>
                <a:pt x="135092" y="0"/>
              </a:moveTo>
              <a:lnTo>
                <a:pt x="135092" y="1101412"/>
              </a:lnTo>
              <a:lnTo>
                <a:pt x="0" y="1101412"/>
              </a:lnTo>
              <a:lnTo>
                <a:pt x="0" y="11716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80C746-3AAB-4CE0-BBA9-F5AFA431245A}">
      <dsp:nvSpPr>
        <dsp:cNvPr id="0" name=""/>
        <dsp:cNvSpPr/>
      </dsp:nvSpPr>
      <dsp:spPr>
        <a:xfrm>
          <a:off x="4056572" y="3195711"/>
          <a:ext cx="702438" cy="11752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5049"/>
              </a:lnTo>
              <a:lnTo>
                <a:pt x="702438" y="1105049"/>
              </a:lnTo>
              <a:lnTo>
                <a:pt x="702438" y="117523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928A30-21AC-40B2-A5C2-BFD0C0DCE8DD}">
      <dsp:nvSpPr>
        <dsp:cNvPr id="0" name=""/>
        <dsp:cNvSpPr/>
      </dsp:nvSpPr>
      <dsp:spPr>
        <a:xfrm>
          <a:off x="3380941" y="3195711"/>
          <a:ext cx="675631" cy="1175239"/>
        </a:xfrm>
        <a:custGeom>
          <a:avLst/>
          <a:gdLst/>
          <a:ahLst/>
          <a:cxnLst/>
          <a:rect l="0" t="0" r="0" b="0"/>
          <a:pathLst>
            <a:path>
              <a:moveTo>
                <a:pt x="675631" y="0"/>
              </a:moveTo>
              <a:lnTo>
                <a:pt x="675631" y="1105049"/>
              </a:lnTo>
              <a:lnTo>
                <a:pt x="0" y="1105049"/>
              </a:lnTo>
              <a:lnTo>
                <a:pt x="0" y="117523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A619FE-BC5C-4B81-A01C-F2D05D69BCA5}">
      <dsp:nvSpPr>
        <dsp:cNvPr id="0" name=""/>
        <dsp:cNvSpPr/>
      </dsp:nvSpPr>
      <dsp:spPr>
        <a:xfrm>
          <a:off x="4056572" y="1322124"/>
          <a:ext cx="2202197" cy="1171602"/>
        </a:xfrm>
        <a:custGeom>
          <a:avLst/>
          <a:gdLst/>
          <a:ahLst/>
          <a:cxnLst/>
          <a:rect l="0" t="0" r="0" b="0"/>
          <a:pathLst>
            <a:path>
              <a:moveTo>
                <a:pt x="2202197" y="0"/>
              </a:moveTo>
              <a:lnTo>
                <a:pt x="2202197" y="1101412"/>
              </a:lnTo>
              <a:lnTo>
                <a:pt x="0" y="1101412"/>
              </a:lnTo>
              <a:lnTo>
                <a:pt x="0" y="11716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65CCE9-0E56-4DE4-87AE-DC70DD02A404}">
      <dsp:nvSpPr>
        <dsp:cNvPr id="0" name=""/>
        <dsp:cNvSpPr/>
      </dsp:nvSpPr>
      <dsp:spPr>
        <a:xfrm>
          <a:off x="2564267" y="1322124"/>
          <a:ext cx="3694502" cy="1171602"/>
        </a:xfrm>
        <a:custGeom>
          <a:avLst/>
          <a:gdLst/>
          <a:ahLst/>
          <a:cxnLst/>
          <a:rect l="0" t="0" r="0" b="0"/>
          <a:pathLst>
            <a:path>
              <a:moveTo>
                <a:pt x="3694502" y="0"/>
              </a:moveTo>
              <a:lnTo>
                <a:pt x="3694502" y="1101412"/>
              </a:lnTo>
              <a:lnTo>
                <a:pt x="0" y="1101412"/>
              </a:lnTo>
              <a:lnTo>
                <a:pt x="0" y="11716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D30998-66F3-45AA-931B-579B419B47B6}">
      <dsp:nvSpPr>
        <dsp:cNvPr id="0" name=""/>
        <dsp:cNvSpPr/>
      </dsp:nvSpPr>
      <dsp:spPr>
        <a:xfrm>
          <a:off x="1300432" y="3195711"/>
          <a:ext cx="702438" cy="11752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5049"/>
              </a:lnTo>
              <a:lnTo>
                <a:pt x="702438" y="1105049"/>
              </a:lnTo>
              <a:lnTo>
                <a:pt x="702438" y="117523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7AA4FC-13A6-49E8-8A66-2BC891766A25}">
      <dsp:nvSpPr>
        <dsp:cNvPr id="0" name=""/>
        <dsp:cNvSpPr/>
      </dsp:nvSpPr>
      <dsp:spPr>
        <a:xfrm>
          <a:off x="624800" y="3195711"/>
          <a:ext cx="675631" cy="1175239"/>
        </a:xfrm>
        <a:custGeom>
          <a:avLst/>
          <a:gdLst/>
          <a:ahLst/>
          <a:cxnLst/>
          <a:rect l="0" t="0" r="0" b="0"/>
          <a:pathLst>
            <a:path>
              <a:moveTo>
                <a:pt x="675631" y="0"/>
              </a:moveTo>
              <a:lnTo>
                <a:pt x="675631" y="1105049"/>
              </a:lnTo>
              <a:lnTo>
                <a:pt x="0" y="1105049"/>
              </a:lnTo>
              <a:lnTo>
                <a:pt x="0" y="117523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E4A653-804F-45BD-AF4A-84441DC870EB}">
      <dsp:nvSpPr>
        <dsp:cNvPr id="0" name=""/>
        <dsp:cNvSpPr/>
      </dsp:nvSpPr>
      <dsp:spPr>
        <a:xfrm>
          <a:off x="1300432" y="1322124"/>
          <a:ext cx="4958338" cy="1171602"/>
        </a:xfrm>
        <a:custGeom>
          <a:avLst/>
          <a:gdLst/>
          <a:ahLst/>
          <a:cxnLst/>
          <a:rect l="0" t="0" r="0" b="0"/>
          <a:pathLst>
            <a:path>
              <a:moveTo>
                <a:pt x="4958338" y="0"/>
              </a:moveTo>
              <a:lnTo>
                <a:pt x="4958338" y="1101412"/>
              </a:lnTo>
              <a:lnTo>
                <a:pt x="0" y="1101412"/>
              </a:lnTo>
              <a:lnTo>
                <a:pt x="0" y="11716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87DD18-5EB6-4D17-B512-1011A31EE31F}">
      <dsp:nvSpPr>
        <dsp:cNvPr id="0" name=""/>
        <dsp:cNvSpPr/>
      </dsp:nvSpPr>
      <dsp:spPr>
        <a:xfrm>
          <a:off x="5607703" y="503328"/>
          <a:ext cx="1302134" cy="81879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BA2610-C545-4569-97A8-C41170C51A20}">
      <dsp:nvSpPr>
        <dsp:cNvPr id="0" name=""/>
        <dsp:cNvSpPr/>
      </dsp:nvSpPr>
      <dsp:spPr>
        <a:xfrm>
          <a:off x="5691889" y="583305"/>
          <a:ext cx="1302134" cy="81879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850" kern="1200" dirty="0">
              <a:latin typeface="+mj-lt"/>
              <a:cs typeface="Calibri" panose="020F0502020204030204" pitchFamily="34" charset="0"/>
            </a:rPr>
            <a:t>Dean</a:t>
          </a:r>
        </a:p>
        <a:p>
          <a:pPr marL="0" lvl="0" indent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850" kern="1200" dirty="0">
              <a:latin typeface="+mj-lt"/>
              <a:cs typeface="Calibri" panose="020F0502020204030204" pitchFamily="34" charset="0"/>
            </a:rPr>
            <a:t>Dr. Simone Sato</a:t>
          </a:r>
        </a:p>
      </dsp:txBody>
      <dsp:txXfrm>
        <a:off x="5715871" y="607287"/>
        <a:ext cx="1254170" cy="770832"/>
      </dsp:txXfrm>
    </dsp:sp>
    <dsp:sp modelId="{0856E8E4-A31A-449A-A7CA-A23D64C2ED83}">
      <dsp:nvSpPr>
        <dsp:cNvPr id="0" name=""/>
        <dsp:cNvSpPr/>
      </dsp:nvSpPr>
      <dsp:spPr>
        <a:xfrm>
          <a:off x="752700" y="2493727"/>
          <a:ext cx="1095463" cy="7019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745789-0CC3-44D1-A77E-D0ADE606D093}">
      <dsp:nvSpPr>
        <dsp:cNvPr id="0" name=""/>
        <dsp:cNvSpPr/>
      </dsp:nvSpPr>
      <dsp:spPr>
        <a:xfrm>
          <a:off x="836887" y="2573704"/>
          <a:ext cx="1095463" cy="70198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850" kern="1200" dirty="0">
              <a:latin typeface="+mj-lt"/>
              <a:cs typeface="Calibri" panose="020F0502020204030204" pitchFamily="34" charset="0"/>
            </a:rPr>
            <a:t>Vice-Dean for Physiotherapy and Rehabilitation</a:t>
          </a:r>
        </a:p>
        <a:p>
          <a:pPr marL="0" lvl="0" indent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850" kern="1200" dirty="0">
              <a:latin typeface="+mj-lt"/>
              <a:cs typeface="Calibri" panose="020F0502020204030204" pitchFamily="34" charset="0"/>
            </a:rPr>
            <a:t>Dr. José Luis Alonso</a:t>
          </a:r>
        </a:p>
      </dsp:txBody>
      <dsp:txXfrm>
        <a:off x="857447" y="2594264"/>
        <a:ext cx="1054343" cy="660864"/>
      </dsp:txXfrm>
    </dsp:sp>
    <dsp:sp modelId="{6546986E-2416-4FD9-B78B-8A081DF8C9EA}">
      <dsp:nvSpPr>
        <dsp:cNvPr id="0" name=""/>
        <dsp:cNvSpPr/>
      </dsp:nvSpPr>
      <dsp:spPr>
        <a:xfrm>
          <a:off x="19951" y="4370951"/>
          <a:ext cx="1209697" cy="12182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A0BD6A-8E19-413A-BFFB-12A3873462C5}">
      <dsp:nvSpPr>
        <dsp:cNvPr id="0" name=""/>
        <dsp:cNvSpPr/>
      </dsp:nvSpPr>
      <dsp:spPr>
        <a:xfrm>
          <a:off x="104137" y="4450928"/>
          <a:ext cx="1209697" cy="121823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50" kern="1200" noProof="0" dirty="0">
              <a:latin typeface="+mj-lt"/>
              <a:ea typeface="+mn-ea"/>
              <a:cs typeface="Calibri" panose="020F0502020204030204" pitchFamily="34" charset="0"/>
            </a:rPr>
            <a:t>Department</a:t>
          </a:r>
          <a:r>
            <a:rPr lang="es-ES" sz="850" kern="1200" dirty="0">
              <a:latin typeface="+mj-lt"/>
              <a:ea typeface="+mn-ea"/>
              <a:cs typeface="Calibri" panose="020F0502020204030204" pitchFamily="34" charset="0"/>
            </a:rPr>
            <a:t> Director</a:t>
          </a:r>
        </a:p>
        <a:p>
          <a:pPr marL="0" lvl="0" indent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850" kern="1200" dirty="0">
              <a:latin typeface="+mj-lt"/>
              <a:ea typeface="+mn-ea"/>
              <a:cs typeface="Calibri" panose="020F0502020204030204" pitchFamily="34" charset="0"/>
            </a:rPr>
            <a:t>Physiotherapy </a:t>
          </a:r>
        </a:p>
        <a:p>
          <a:pPr marL="0" lvl="0" indent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850" kern="1200" dirty="0">
              <a:latin typeface="+mj-lt"/>
              <a:ea typeface="+mn-ea"/>
              <a:cs typeface="Calibri" panose="020F0502020204030204" pitchFamily="34" charset="0"/>
            </a:rPr>
            <a:t>Dr. Raquel </a:t>
          </a:r>
          <a:r>
            <a:rPr lang="es-ES" sz="850" kern="1200" dirty="0" err="1">
              <a:latin typeface="+mj-lt"/>
              <a:ea typeface="+mn-ea"/>
              <a:cs typeface="Calibri" panose="020F0502020204030204" pitchFamily="34" charset="0"/>
            </a:rPr>
            <a:t>Diaz-Meco</a:t>
          </a:r>
          <a:endParaRPr lang="es-ES" sz="850" kern="1200" dirty="0">
            <a:latin typeface="+mj-lt"/>
            <a:ea typeface="+mn-ea"/>
            <a:cs typeface="Calibri" panose="020F0502020204030204" pitchFamily="34" charset="0"/>
          </a:endParaRPr>
        </a:p>
      </dsp:txBody>
      <dsp:txXfrm>
        <a:off x="139568" y="4486359"/>
        <a:ext cx="1138835" cy="1147373"/>
      </dsp:txXfrm>
    </dsp:sp>
    <dsp:sp modelId="{29A7ADC1-02E7-40CE-A674-C5870C5DB08C}">
      <dsp:nvSpPr>
        <dsp:cNvPr id="0" name=""/>
        <dsp:cNvSpPr/>
      </dsp:nvSpPr>
      <dsp:spPr>
        <a:xfrm>
          <a:off x="1398021" y="4370951"/>
          <a:ext cx="1209697" cy="12182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9C0224-00A3-4394-AFD1-F3F656715D60}">
      <dsp:nvSpPr>
        <dsp:cNvPr id="0" name=""/>
        <dsp:cNvSpPr/>
      </dsp:nvSpPr>
      <dsp:spPr>
        <a:xfrm>
          <a:off x="1482208" y="4450928"/>
          <a:ext cx="1209697" cy="121823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50" kern="1200" noProof="0" dirty="0">
              <a:latin typeface="+mj-lt"/>
              <a:ea typeface="+mn-ea"/>
              <a:cs typeface="Calibri" panose="020F0502020204030204" pitchFamily="34" charset="0"/>
            </a:rPr>
            <a:t>Department</a:t>
          </a:r>
          <a:r>
            <a:rPr lang="es-ES" sz="850" kern="1200" dirty="0">
              <a:latin typeface="+mj-lt"/>
              <a:ea typeface="+mn-ea"/>
              <a:cs typeface="Calibri" panose="020F0502020204030204" pitchFamily="34" charset="0"/>
            </a:rPr>
            <a:t> Director</a:t>
          </a:r>
        </a:p>
        <a:p>
          <a:pPr marL="0" lvl="0" indent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850" kern="1200" dirty="0" err="1">
              <a:latin typeface="+mj-lt"/>
              <a:cs typeface="Calibri" panose="020F0502020204030204" pitchFamily="34" charset="0"/>
            </a:rPr>
            <a:t>Rehabilitation</a:t>
          </a:r>
          <a:r>
            <a:rPr lang="es-ES" sz="850" kern="1200" dirty="0">
              <a:latin typeface="+mj-lt"/>
              <a:cs typeface="Calibri" panose="020F0502020204030204" pitchFamily="34" charset="0"/>
            </a:rPr>
            <a:t> </a:t>
          </a:r>
        </a:p>
        <a:p>
          <a:pPr marL="0" lvl="0" indent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850" kern="1200" dirty="0">
              <a:latin typeface="+mj-lt"/>
              <a:cs typeface="Calibri" panose="020F0502020204030204" pitchFamily="34" charset="0"/>
            </a:rPr>
            <a:t>Dr. Laura Gonzalez</a:t>
          </a:r>
        </a:p>
      </dsp:txBody>
      <dsp:txXfrm>
        <a:off x="1517639" y="4486359"/>
        <a:ext cx="1138835" cy="1147373"/>
      </dsp:txXfrm>
    </dsp:sp>
    <dsp:sp modelId="{CC725E40-8F89-44B3-B9B0-536DCE3DBBED}">
      <dsp:nvSpPr>
        <dsp:cNvPr id="0" name=""/>
        <dsp:cNvSpPr/>
      </dsp:nvSpPr>
      <dsp:spPr>
        <a:xfrm>
          <a:off x="2016536" y="2493727"/>
          <a:ext cx="1095463" cy="7019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310567-5137-424E-B022-36BCF66FB91C}">
      <dsp:nvSpPr>
        <dsp:cNvPr id="0" name=""/>
        <dsp:cNvSpPr/>
      </dsp:nvSpPr>
      <dsp:spPr>
        <a:xfrm>
          <a:off x="2100722" y="2573704"/>
          <a:ext cx="1095463" cy="70198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850" kern="1200" dirty="0">
              <a:latin typeface="+mj-lt"/>
              <a:cs typeface="Calibri" panose="020F0502020204030204" pitchFamily="34" charset="0"/>
            </a:rPr>
            <a:t>Vice-Dean of Health Sciences</a:t>
          </a:r>
        </a:p>
        <a:p>
          <a:pPr marL="0" lvl="0" indent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850" kern="1200" dirty="0">
              <a:latin typeface="+mj-lt"/>
              <a:cs typeface="Calibri" panose="020F0502020204030204" pitchFamily="34" charset="0"/>
            </a:rPr>
            <a:t>Dr. Lourdes Martín </a:t>
          </a:r>
        </a:p>
      </dsp:txBody>
      <dsp:txXfrm>
        <a:off x="2121282" y="2594264"/>
        <a:ext cx="1054343" cy="660864"/>
      </dsp:txXfrm>
    </dsp:sp>
    <dsp:sp modelId="{57D03A69-8BC0-4E3C-8E12-5CEFDF089489}">
      <dsp:nvSpPr>
        <dsp:cNvPr id="0" name=""/>
        <dsp:cNvSpPr/>
      </dsp:nvSpPr>
      <dsp:spPr>
        <a:xfrm>
          <a:off x="3508841" y="2493727"/>
          <a:ext cx="1095463" cy="7019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2BEF6B-057A-499C-9C27-42AF56011755}">
      <dsp:nvSpPr>
        <dsp:cNvPr id="0" name=""/>
        <dsp:cNvSpPr/>
      </dsp:nvSpPr>
      <dsp:spPr>
        <a:xfrm>
          <a:off x="3593027" y="2573704"/>
          <a:ext cx="1095463" cy="70198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850" kern="1200" dirty="0">
              <a:latin typeface="+mj-lt"/>
              <a:cs typeface="Calibri" panose="020F0502020204030204" pitchFamily="34" charset="0"/>
            </a:rPr>
            <a:t>Vice-Dean for Sports Science</a:t>
          </a:r>
        </a:p>
        <a:p>
          <a:pPr marL="0" lvl="0" indent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850" kern="1200" dirty="0">
              <a:latin typeface="+mj-lt"/>
              <a:cs typeface="Calibri" panose="020F0502020204030204" pitchFamily="34" charset="0"/>
            </a:rPr>
            <a:t>Dr. Itziar Pagola</a:t>
          </a:r>
        </a:p>
      </dsp:txBody>
      <dsp:txXfrm>
        <a:off x="3613587" y="2594264"/>
        <a:ext cx="1054343" cy="660864"/>
      </dsp:txXfrm>
    </dsp:sp>
    <dsp:sp modelId="{9D378889-1124-4C1B-986A-151CB4491786}">
      <dsp:nvSpPr>
        <dsp:cNvPr id="0" name=""/>
        <dsp:cNvSpPr/>
      </dsp:nvSpPr>
      <dsp:spPr>
        <a:xfrm>
          <a:off x="2776092" y="4370951"/>
          <a:ext cx="1209697" cy="12182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58B50D-D966-40C9-AF27-7ABB21745C9A}">
      <dsp:nvSpPr>
        <dsp:cNvPr id="0" name=""/>
        <dsp:cNvSpPr/>
      </dsp:nvSpPr>
      <dsp:spPr>
        <a:xfrm>
          <a:off x="2860278" y="4450928"/>
          <a:ext cx="1209697" cy="121823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377825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50" kern="1200" noProof="0" dirty="0">
              <a:latin typeface="+mj-lt"/>
              <a:ea typeface="+mn-ea"/>
              <a:cs typeface="Calibri" panose="020F0502020204030204" pitchFamily="34" charset="0"/>
            </a:rPr>
            <a:t>Department</a:t>
          </a:r>
          <a:r>
            <a:rPr lang="es-ES" sz="850" kern="1200" dirty="0">
              <a:latin typeface="+mj-lt"/>
              <a:ea typeface="+mn-ea"/>
              <a:cs typeface="Calibri" panose="020F0502020204030204" pitchFamily="34" charset="0"/>
            </a:rPr>
            <a:t> Director</a:t>
          </a:r>
        </a:p>
        <a:p>
          <a:pPr marL="0" lvl="0" indent="0" algn="ctr" defTabSz="377825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850" kern="1200" dirty="0">
              <a:latin typeface="+mj-lt"/>
              <a:cs typeface="Calibri" panose="020F0502020204030204" pitchFamily="34" charset="0"/>
            </a:rPr>
            <a:t>Sports Science </a:t>
          </a:r>
        </a:p>
        <a:p>
          <a:pPr marL="0" lvl="0" indent="0" algn="ctr" defTabSz="377825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850" kern="1200" dirty="0">
              <a:latin typeface="+mj-lt"/>
              <a:cs typeface="Calibri" panose="020F0502020204030204" pitchFamily="34" charset="0"/>
            </a:rPr>
            <a:t>Dr. Laura Gostian </a:t>
          </a:r>
        </a:p>
      </dsp:txBody>
      <dsp:txXfrm>
        <a:off x="2895709" y="4486359"/>
        <a:ext cx="1138835" cy="1147373"/>
      </dsp:txXfrm>
    </dsp:sp>
    <dsp:sp modelId="{C53F0E9F-65D6-404F-86AB-B9C4CF2CC5EA}">
      <dsp:nvSpPr>
        <dsp:cNvPr id="0" name=""/>
        <dsp:cNvSpPr/>
      </dsp:nvSpPr>
      <dsp:spPr>
        <a:xfrm>
          <a:off x="4154162" y="4370951"/>
          <a:ext cx="1209697" cy="12182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0F7508-DEE8-4FA3-9E21-FE06C4962336}">
      <dsp:nvSpPr>
        <dsp:cNvPr id="0" name=""/>
        <dsp:cNvSpPr/>
      </dsp:nvSpPr>
      <dsp:spPr>
        <a:xfrm>
          <a:off x="4238348" y="4450928"/>
          <a:ext cx="1209697" cy="121823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850" kern="1200" dirty="0">
            <a:latin typeface="+mj-lt"/>
            <a:ea typeface="+mn-ea"/>
            <a:cs typeface="Calibri" panose="020F0502020204030204" pitchFamily="34" charset="0"/>
          </a:endParaRPr>
        </a:p>
        <a:p>
          <a:pPr marL="0" lvl="0" indent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50" kern="1200" noProof="0" dirty="0">
              <a:latin typeface="+mj-lt"/>
              <a:ea typeface="+mn-ea"/>
              <a:cs typeface="Calibri" panose="020F0502020204030204" pitchFamily="34" charset="0"/>
            </a:rPr>
            <a:t>Department</a:t>
          </a:r>
          <a:r>
            <a:rPr lang="es-ES" sz="850" kern="1200" dirty="0">
              <a:latin typeface="+mj-lt"/>
              <a:ea typeface="+mn-ea"/>
              <a:cs typeface="Calibri" panose="020F0502020204030204" pitchFamily="34" charset="0"/>
            </a:rPr>
            <a:t> Director</a:t>
          </a:r>
        </a:p>
        <a:p>
          <a:pPr marL="0" lvl="0" indent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850" kern="1200" dirty="0">
              <a:latin typeface="+mj-lt"/>
              <a:ea typeface="+mn-ea"/>
              <a:cs typeface="Calibri" panose="020F0502020204030204" pitchFamily="34" charset="0"/>
            </a:rPr>
            <a:t>Sports Science OL and EURM</a:t>
          </a:r>
        </a:p>
        <a:p>
          <a:pPr marL="0" lvl="0" indent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850" kern="1200" dirty="0">
              <a:latin typeface="+mj-lt"/>
              <a:ea typeface="+mn-ea"/>
              <a:cs typeface="Calibri" panose="020F0502020204030204" pitchFamily="34" charset="0"/>
            </a:rPr>
            <a:t>Dr. Diego Domínguez</a:t>
          </a:r>
          <a:endParaRPr lang="es-ES" sz="850" kern="1200" dirty="0">
            <a:latin typeface="+mj-lt"/>
            <a:cs typeface="Calibri" panose="020F0502020204030204" pitchFamily="34" charset="0"/>
          </a:endParaRPr>
        </a:p>
      </dsp:txBody>
      <dsp:txXfrm>
        <a:off x="4273779" y="4486359"/>
        <a:ext cx="1138835" cy="1147373"/>
      </dsp:txXfrm>
    </dsp:sp>
    <dsp:sp modelId="{716EE20E-FCBE-46B1-B598-35E9F9CCEEB2}">
      <dsp:nvSpPr>
        <dsp:cNvPr id="0" name=""/>
        <dsp:cNvSpPr/>
      </dsp:nvSpPr>
      <dsp:spPr>
        <a:xfrm>
          <a:off x="5575946" y="2493727"/>
          <a:ext cx="1095463" cy="7019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B32D70-5FD8-4E2A-9DEF-D67E7019F46C}">
      <dsp:nvSpPr>
        <dsp:cNvPr id="0" name=""/>
        <dsp:cNvSpPr/>
      </dsp:nvSpPr>
      <dsp:spPr>
        <a:xfrm>
          <a:off x="5660132" y="2573704"/>
          <a:ext cx="1095463" cy="70198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850" kern="1200" dirty="0">
              <a:solidFill>
                <a:srgbClr val="1E1E1E">
                  <a:hueOff val="0"/>
                  <a:satOff val="0"/>
                  <a:lumOff val="0"/>
                  <a:alphaOff val="0"/>
                </a:srgbClr>
              </a:solidFill>
              <a:latin typeface="+mj-lt"/>
              <a:ea typeface="+mn-ea"/>
              <a:cs typeface="Calibri" panose="020F0502020204030204" pitchFamily="34" charset="0"/>
            </a:rPr>
            <a:t>Vice-Dean of Medicine</a:t>
          </a:r>
          <a:br>
            <a:rPr lang="es-ES" sz="850" kern="1200" dirty="0">
              <a:solidFill>
                <a:srgbClr val="1E1E1E">
                  <a:hueOff val="0"/>
                  <a:satOff val="0"/>
                  <a:lumOff val="0"/>
                  <a:alphaOff val="0"/>
                </a:srgbClr>
              </a:solidFill>
              <a:latin typeface="+mj-lt"/>
              <a:ea typeface="+mn-ea"/>
              <a:cs typeface="Calibri" panose="020F0502020204030204" pitchFamily="34" charset="0"/>
            </a:rPr>
          </a:br>
          <a:r>
            <a:rPr lang="es-ES" sz="850" kern="1200" dirty="0">
              <a:solidFill>
                <a:srgbClr val="1E1E1E">
                  <a:hueOff val="0"/>
                  <a:satOff val="0"/>
                  <a:lumOff val="0"/>
                  <a:alphaOff val="0"/>
                </a:srgbClr>
              </a:solidFill>
              <a:latin typeface="+mj-lt"/>
              <a:ea typeface="+mn-ea"/>
              <a:cs typeface="Calibri" panose="020F0502020204030204" pitchFamily="34" charset="0"/>
            </a:rPr>
            <a:t>Dr. Emilia Condes</a:t>
          </a:r>
        </a:p>
      </dsp:txBody>
      <dsp:txXfrm>
        <a:off x="5680692" y="2594264"/>
        <a:ext cx="1054343" cy="660864"/>
      </dsp:txXfrm>
    </dsp:sp>
    <dsp:sp modelId="{9AE712D4-2940-483A-ABC5-7ED7509AD634}">
      <dsp:nvSpPr>
        <dsp:cNvPr id="0" name=""/>
        <dsp:cNvSpPr/>
      </dsp:nvSpPr>
      <dsp:spPr>
        <a:xfrm>
          <a:off x="5532232" y="4370951"/>
          <a:ext cx="1209697" cy="12182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7614EA-6EF0-4CB1-BCA3-C259A13E3EE0}">
      <dsp:nvSpPr>
        <dsp:cNvPr id="0" name=""/>
        <dsp:cNvSpPr/>
      </dsp:nvSpPr>
      <dsp:spPr>
        <a:xfrm>
          <a:off x="5616418" y="4450928"/>
          <a:ext cx="1209697" cy="121823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50" kern="1200" noProof="0" dirty="0">
              <a:latin typeface="+mj-lt"/>
              <a:ea typeface="+mn-ea"/>
              <a:cs typeface="Calibri" panose="020F0502020204030204" pitchFamily="34" charset="0"/>
            </a:rPr>
            <a:t>Department</a:t>
          </a:r>
          <a:r>
            <a:rPr lang="es-ES" sz="850" kern="1200" dirty="0">
              <a:latin typeface="+mj-lt"/>
              <a:ea typeface="+mn-ea"/>
              <a:cs typeface="Calibri" panose="020F0502020204030204" pitchFamily="34" charset="0"/>
            </a:rPr>
            <a:t> Director</a:t>
          </a:r>
        </a:p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850" kern="1200" dirty="0">
              <a:latin typeface="+mj-lt"/>
              <a:ea typeface="+mn-ea"/>
              <a:cs typeface="Calibri" panose="020F0502020204030204" pitchFamily="34" charset="0"/>
            </a:rPr>
            <a:t>Medicine</a:t>
          </a:r>
        </a:p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850" kern="1200" dirty="0">
              <a:latin typeface="+mj-lt"/>
              <a:cs typeface="Calibri" panose="020F0502020204030204" pitchFamily="34" charset="0"/>
            </a:rPr>
            <a:t>Dr. Carlos Ramirez</a:t>
          </a:r>
          <a:endParaRPr lang="es-ES" sz="850" kern="1200" dirty="0">
            <a:latin typeface="+mj-lt"/>
            <a:ea typeface="+mn-ea"/>
            <a:cs typeface="Calibri" panose="020F0502020204030204" pitchFamily="34" charset="0"/>
          </a:endParaRPr>
        </a:p>
      </dsp:txBody>
      <dsp:txXfrm>
        <a:off x="5651849" y="4486359"/>
        <a:ext cx="1138835" cy="1147373"/>
      </dsp:txXfrm>
    </dsp:sp>
    <dsp:sp modelId="{92959BCA-5F2C-43B4-BFDD-7CB5A6C5E8BC}">
      <dsp:nvSpPr>
        <dsp:cNvPr id="0" name=""/>
        <dsp:cNvSpPr/>
      </dsp:nvSpPr>
      <dsp:spPr>
        <a:xfrm>
          <a:off x="6954017" y="2493727"/>
          <a:ext cx="1095463" cy="7019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71C8D9-0B43-4082-B946-43145EC02DA5}">
      <dsp:nvSpPr>
        <dsp:cNvPr id="0" name=""/>
        <dsp:cNvSpPr/>
      </dsp:nvSpPr>
      <dsp:spPr>
        <a:xfrm>
          <a:off x="7038203" y="2573704"/>
          <a:ext cx="1095463" cy="70198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850" kern="1200" dirty="0">
              <a:latin typeface="+mj-lt"/>
              <a:cs typeface="Calibri" panose="020F0502020204030204" pitchFamily="34" charset="0"/>
            </a:rPr>
            <a:t>Vice-Dean of Nursing</a:t>
          </a:r>
        </a:p>
        <a:p>
          <a:pPr marL="0" lvl="0" indent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850" kern="1200" dirty="0">
              <a:latin typeface="+mj-lt"/>
              <a:cs typeface="Calibri" panose="020F0502020204030204" pitchFamily="34" charset="0"/>
            </a:rPr>
            <a:t>Dr. Ana Giménez</a:t>
          </a:r>
        </a:p>
      </dsp:txBody>
      <dsp:txXfrm>
        <a:off x="7058763" y="2594264"/>
        <a:ext cx="1054343" cy="660864"/>
      </dsp:txXfrm>
    </dsp:sp>
    <dsp:sp modelId="{F4E45A02-A90F-451E-9732-90E53BB9EF16}">
      <dsp:nvSpPr>
        <dsp:cNvPr id="0" name=""/>
        <dsp:cNvSpPr/>
      </dsp:nvSpPr>
      <dsp:spPr>
        <a:xfrm>
          <a:off x="6910302" y="4370951"/>
          <a:ext cx="1209697" cy="12182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D81765-9398-4DD6-A790-99F19787518E}">
      <dsp:nvSpPr>
        <dsp:cNvPr id="0" name=""/>
        <dsp:cNvSpPr/>
      </dsp:nvSpPr>
      <dsp:spPr>
        <a:xfrm>
          <a:off x="6994489" y="4450928"/>
          <a:ext cx="1209697" cy="121823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50" kern="1200" noProof="0" dirty="0">
              <a:latin typeface="+mj-lt"/>
              <a:ea typeface="+mn-ea"/>
              <a:cs typeface="Calibri" panose="020F0502020204030204" pitchFamily="34" charset="0"/>
            </a:rPr>
            <a:t>Department</a:t>
          </a:r>
          <a:r>
            <a:rPr lang="es-ES" sz="850" kern="1200" dirty="0">
              <a:latin typeface="+mj-lt"/>
              <a:ea typeface="+mn-ea"/>
              <a:cs typeface="Calibri" panose="020F0502020204030204" pitchFamily="34" charset="0"/>
            </a:rPr>
            <a:t> Director</a:t>
          </a:r>
        </a:p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850" kern="1200" dirty="0">
              <a:latin typeface="+mj-lt"/>
              <a:ea typeface="+mn-ea"/>
              <a:cs typeface="Calibri" panose="020F0502020204030204" pitchFamily="34" charset="0"/>
            </a:rPr>
            <a:t>Nursing </a:t>
          </a:r>
        </a:p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850" kern="1200" dirty="0">
              <a:latin typeface="+mj-lt"/>
              <a:ea typeface="+mn-ea"/>
              <a:cs typeface="Calibri" panose="020F0502020204030204" pitchFamily="34" charset="0"/>
            </a:rPr>
            <a:t>Dr. Isabel Font</a:t>
          </a:r>
        </a:p>
      </dsp:txBody>
      <dsp:txXfrm>
        <a:off x="7029920" y="4486359"/>
        <a:ext cx="1138835" cy="1147373"/>
      </dsp:txXfrm>
    </dsp:sp>
    <dsp:sp modelId="{AAFA2CA3-05CA-4283-A1ED-B452C6F3410E}">
      <dsp:nvSpPr>
        <dsp:cNvPr id="0" name=""/>
        <dsp:cNvSpPr/>
      </dsp:nvSpPr>
      <dsp:spPr>
        <a:xfrm>
          <a:off x="8217852" y="2493727"/>
          <a:ext cx="1095463" cy="7019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1DD320-B0B6-45AD-AEA1-B0FAC4813860}">
      <dsp:nvSpPr>
        <dsp:cNvPr id="0" name=""/>
        <dsp:cNvSpPr/>
      </dsp:nvSpPr>
      <dsp:spPr>
        <a:xfrm>
          <a:off x="8302038" y="2573704"/>
          <a:ext cx="1095463" cy="70198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850" kern="1200" dirty="0">
              <a:latin typeface="+mj-lt"/>
              <a:cs typeface="Calibri" panose="020F0502020204030204" pitchFamily="34" charset="0"/>
            </a:rPr>
            <a:t>Manager Director EURM</a:t>
          </a:r>
        </a:p>
        <a:p>
          <a:pPr marL="0" lvl="0" indent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850" kern="1200" dirty="0">
              <a:latin typeface="+mj-lt"/>
              <a:cs typeface="Calibri" panose="020F0502020204030204" pitchFamily="34" charset="0"/>
            </a:rPr>
            <a:t>Dr. Marisa Sáenz</a:t>
          </a:r>
        </a:p>
      </dsp:txBody>
      <dsp:txXfrm>
        <a:off x="8322598" y="2594264"/>
        <a:ext cx="1054343" cy="660864"/>
      </dsp:txXfrm>
    </dsp:sp>
    <dsp:sp modelId="{D73B975D-EA41-46CC-B725-0BA175F56E84}">
      <dsp:nvSpPr>
        <dsp:cNvPr id="0" name=""/>
        <dsp:cNvSpPr/>
      </dsp:nvSpPr>
      <dsp:spPr>
        <a:xfrm>
          <a:off x="9481687" y="2493727"/>
          <a:ext cx="1095463" cy="7019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FDC52B-3B01-4C89-A77B-1A609B2E1B69}">
      <dsp:nvSpPr>
        <dsp:cNvPr id="0" name=""/>
        <dsp:cNvSpPr/>
      </dsp:nvSpPr>
      <dsp:spPr>
        <a:xfrm>
          <a:off x="9565874" y="2573704"/>
          <a:ext cx="1095463" cy="70198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850" kern="1200" dirty="0">
              <a:latin typeface="+mj-lt"/>
              <a:cs typeface="Calibri" panose="020F0502020204030204" pitchFamily="34" charset="0"/>
            </a:rPr>
            <a:t>Simulated Hospital Coordinator</a:t>
          </a:r>
        </a:p>
        <a:p>
          <a:pPr marL="0" lvl="0" indent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850" kern="1200" dirty="0">
              <a:latin typeface="+mj-lt"/>
              <a:cs typeface="Calibri" panose="020F0502020204030204" pitchFamily="34" charset="0"/>
            </a:rPr>
            <a:t>Dr. Oscar Oliva</a:t>
          </a:r>
        </a:p>
      </dsp:txBody>
      <dsp:txXfrm>
        <a:off x="9586434" y="2594264"/>
        <a:ext cx="1054343" cy="660864"/>
      </dsp:txXfrm>
    </dsp:sp>
    <dsp:sp modelId="{3CF97418-F09D-4C13-96D3-5FEBCEDAAE85}">
      <dsp:nvSpPr>
        <dsp:cNvPr id="0" name=""/>
        <dsp:cNvSpPr/>
      </dsp:nvSpPr>
      <dsp:spPr>
        <a:xfrm>
          <a:off x="10745523" y="2493727"/>
          <a:ext cx="1095463" cy="7019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646FCD-0D78-466A-A79A-78D42F619A6A}">
      <dsp:nvSpPr>
        <dsp:cNvPr id="0" name=""/>
        <dsp:cNvSpPr/>
      </dsp:nvSpPr>
      <dsp:spPr>
        <a:xfrm>
          <a:off x="10829709" y="2573704"/>
          <a:ext cx="1095463" cy="70198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850" kern="1200" dirty="0">
              <a:latin typeface="+mj-lt"/>
              <a:cs typeface="Calibri" panose="020F0502020204030204" pitchFamily="34" charset="0"/>
            </a:rPr>
            <a:t>Director of Research</a:t>
          </a:r>
        </a:p>
        <a:p>
          <a:pPr marL="0" lvl="0" indent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850" kern="1200" dirty="0">
              <a:latin typeface="+mj-lt"/>
              <a:cs typeface="Calibri" panose="020F0502020204030204" pitchFamily="34" charset="0"/>
            </a:rPr>
            <a:t>Dr. David Sanz</a:t>
          </a:r>
        </a:p>
      </dsp:txBody>
      <dsp:txXfrm>
        <a:off x="10850269" y="2594264"/>
        <a:ext cx="1054343" cy="6608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C1A65D-2EAE-446E-B2C5-AFE61BB229D5}">
      <dsp:nvSpPr>
        <dsp:cNvPr id="0" name=""/>
        <dsp:cNvSpPr/>
      </dsp:nvSpPr>
      <dsp:spPr>
        <a:xfrm>
          <a:off x="687887" y="317001"/>
          <a:ext cx="947491" cy="94749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D2F1D4-63E4-4EED-84E4-7ACE09591B93}">
      <dsp:nvSpPr>
        <dsp:cNvPr id="0" name=""/>
        <dsp:cNvSpPr/>
      </dsp:nvSpPr>
      <dsp:spPr>
        <a:xfrm>
          <a:off x="1288587" y="691663"/>
          <a:ext cx="606394" cy="31267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 </a:t>
          </a:r>
        </a:p>
      </dsp:txBody>
      <dsp:txXfrm>
        <a:off x="1288587" y="691663"/>
        <a:ext cx="606394" cy="3126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FBC9AB-A658-474C-8034-50C874EA4EA8}" type="datetimeFigureOut">
              <a:rPr lang="es-ES" smtClean="0"/>
              <a:t>13/11/2024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4C3B7D-3C03-4034-AE60-A9EF1FE313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1917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4C3B7D-3C03-4034-AE60-A9EF1FE31361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2240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02 blanco">
    <p:bg>
      <p:bgPr>
        <a:solidFill>
          <a:srgbClr val="FF32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7">
            <a:extLst>
              <a:ext uri="{FF2B5EF4-FFF2-40B4-BE49-F238E27FC236}">
                <a16:creationId xmlns:a16="http://schemas.microsoft.com/office/drawing/2014/main" id="{A1049C93-36E4-B7F8-7C93-4962994428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7184"/>
          <a:stretch/>
        </p:blipFill>
        <p:spPr>
          <a:xfrm>
            <a:off x="4533417" y="0"/>
            <a:ext cx="7658583" cy="6858000"/>
          </a:xfrm>
          <a:prstGeom prst="rect">
            <a:avLst/>
          </a:prstGeom>
        </p:spPr>
      </p:pic>
      <p:sp>
        <p:nvSpPr>
          <p:cNvPr id="13" name="Título 12">
            <a:extLst>
              <a:ext uri="{FF2B5EF4-FFF2-40B4-BE49-F238E27FC236}">
                <a16:creationId xmlns:a16="http://schemas.microsoft.com/office/drawing/2014/main" id="{7690501E-9AAE-4516-A86F-E2ADA33783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2762251"/>
            <a:ext cx="4667250" cy="1079499"/>
          </a:xfrm>
        </p:spPr>
        <p:txBody>
          <a:bodyPr lIns="342900" tIns="342900" rIns="342900" bIns="342900" anchor="t">
            <a:noAutofit/>
          </a:bodyPr>
          <a:lstStyle>
            <a:lvl1pPr>
              <a:defRPr sz="3000" b="1">
                <a:solidFill>
                  <a:srgbClr val="1E1E1E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Global Health and</a:t>
            </a:r>
            <a:br>
              <a:rPr lang="en-US"/>
            </a:br>
            <a:r>
              <a:rPr lang="en-US"/>
              <a:t>Performance Center</a:t>
            </a:r>
            <a:endParaRPr lang="es-ES"/>
          </a:p>
        </p:txBody>
      </p:sp>
      <p:sp>
        <p:nvSpPr>
          <p:cNvPr id="11" name="Marcador de texto 6">
            <a:extLst>
              <a:ext uri="{FF2B5EF4-FFF2-40B4-BE49-F238E27FC236}">
                <a16:creationId xmlns:a16="http://schemas.microsoft.com/office/drawing/2014/main" id="{0A95CA33-F0F0-4110-8F61-E718D61611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3992562"/>
            <a:ext cx="4667250" cy="769938"/>
          </a:xfrm>
        </p:spPr>
        <p:txBody>
          <a:bodyPr lIns="342900" tIns="46800" rIns="342900" bIns="342000">
            <a:noAutofit/>
          </a:bodyPr>
          <a:lstStyle>
            <a:lvl1pPr marL="0" indent="0">
              <a:lnSpc>
                <a:spcPts val="2167"/>
              </a:lnSpc>
              <a:spcBef>
                <a:spcPts val="0"/>
              </a:spcBef>
              <a:buNone/>
              <a:defRPr sz="1667" b="0">
                <a:solidFill>
                  <a:srgbClr val="1E1E1E"/>
                </a:solidFill>
              </a:defRPr>
            </a:lvl1pPr>
            <a:lvl2pPr marL="226210" indent="0">
              <a:buNone/>
              <a:defRPr/>
            </a:lvl2pPr>
          </a:lstStyle>
          <a:p>
            <a:pPr lvl="0"/>
            <a:r>
              <a:rPr lang="es-ES"/>
              <a:t>Universidad Europea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4C564307-29AC-4D36-A5E8-3582581DC0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0" y="4768850"/>
            <a:ext cx="3340365" cy="660400"/>
          </a:xfrm>
        </p:spPr>
        <p:txBody>
          <a:bodyPr lIns="342000" tIns="342000" rIns="342000" bIns="342000" anchor="ctr" anchorCtr="0">
            <a:noAutofit/>
          </a:bodyPr>
          <a:lstStyle>
            <a:lvl1pPr marL="0" indent="0">
              <a:lnSpc>
                <a:spcPts val="2167"/>
              </a:lnSpc>
              <a:spcBef>
                <a:spcPts val="0"/>
              </a:spcBef>
              <a:buNone/>
              <a:defRPr sz="1833">
                <a:solidFill>
                  <a:schemeClr val="bg1"/>
                </a:solidFill>
              </a:defRPr>
            </a:lvl1pPr>
            <a:lvl2pPr marL="226210" indent="0">
              <a:buNone/>
              <a:defRPr/>
            </a:lvl2pPr>
          </a:lstStyle>
          <a:p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50616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co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áfico 15">
            <a:extLst>
              <a:ext uri="{FF2B5EF4-FFF2-40B4-BE49-F238E27FC236}">
                <a16:creationId xmlns:a16="http://schemas.microsoft.com/office/drawing/2014/main" id="{DAF7A023-4E18-CB01-9D9B-9EB2C7E193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EF3A0E82-FF4A-4767-8F46-4CEFBC357853}"/>
              </a:ext>
            </a:extLst>
          </p:cNvPr>
          <p:cNvSpPr/>
          <p:nvPr userDrawn="1"/>
        </p:nvSpPr>
        <p:spPr>
          <a:xfrm>
            <a:off x="11436615" y="6308837"/>
            <a:ext cx="320808" cy="320808"/>
          </a:xfrm>
          <a:prstGeom prst="rect">
            <a:avLst/>
          </a:prstGeom>
          <a:solidFill>
            <a:srgbClr val="FF32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50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827D429-903C-403E-A91E-3413C7FBF9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5386" y="759354"/>
            <a:ext cx="4515114" cy="668402"/>
          </a:xfrm>
        </p:spPr>
        <p:txBody>
          <a:bodyPr lIns="0" tIns="342000" rIns="342000" bIns="342000" anchor="ctr" anchorCtr="0">
            <a:noAutofit/>
          </a:bodyPr>
          <a:lstStyle>
            <a:lvl1pPr>
              <a:defRPr sz="2667">
                <a:solidFill>
                  <a:srgbClr val="1E1E1E"/>
                </a:solidFill>
              </a:defRPr>
            </a:lvl1pPr>
          </a:lstStyle>
          <a:p>
            <a:r>
              <a:rPr lang="es-ES"/>
              <a:t>Misión</a:t>
            </a:r>
            <a:endParaRPr lang="en-US"/>
          </a:p>
        </p:txBody>
      </p:sp>
      <p:sp>
        <p:nvSpPr>
          <p:cNvPr id="15" name="Marcador de texto 17">
            <a:extLst>
              <a:ext uri="{FF2B5EF4-FFF2-40B4-BE49-F238E27FC236}">
                <a16:creationId xmlns:a16="http://schemas.microsoft.com/office/drawing/2014/main" id="{D53EF393-3DBA-494A-AF34-ACE206FF818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6000" y="2096158"/>
            <a:ext cx="5334000" cy="2674280"/>
          </a:xfrm>
        </p:spPr>
        <p:txBody>
          <a:bodyPr lIns="342000" tIns="342000" rIns="342000" bIns="342000">
            <a:noAutofit/>
          </a:bodyPr>
          <a:lstStyle>
            <a:lvl1pPr marL="0" indent="0">
              <a:lnSpc>
                <a:spcPct val="120000"/>
              </a:lnSpc>
              <a:spcBef>
                <a:spcPts val="750"/>
              </a:spcBef>
              <a:spcAft>
                <a:spcPts val="750"/>
              </a:spcAft>
              <a:buNone/>
              <a:defRPr sz="1333" b="0">
                <a:solidFill>
                  <a:srgbClr val="1E1E1E"/>
                </a:solidFill>
              </a:defRPr>
            </a:lvl1pPr>
          </a:lstStyle>
          <a:p>
            <a:pPr lvl="0"/>
            <a:r>
              <a:rPr lang="es-ES" err="1"/>
              <a:t>Poribus</a:t>
            </a:r>
            <a:r>
              <a:rPr lang="es-ES"/>
              <a:t> </a:t>
            </a:r>
            <a:r>
              <a:rPr lang="es-ES" err="1"/>
              <a:t>reiciis</a:t>
            </a:r>
            <a:r>
              <a:rPr lang="es-ES"/>
              <a:t> </a:t>
            </a:r>
            <a:r>
              <a:rPr lang="es-ES" err="1"/>
              <a:t>conseque</a:t>
            </a:r>
            <a:r>
              <a:rPr lang="es-ES"/>
              <a:t> </a:t>
            </a:r>
            <a:r>
              <a:rPr lang="es-ES" err="1"/>
              <a:t>conempo</a:t>
            </a:r>
            <a:r>
              <a:rPr lang="es-ES"/>
              <a:t> </a:t>
            </a:r>
            <a:r>
              <a:rPr lang="es-ES" err="1"/>
              <a:t>ribusam</a:t>
            </a:r>
            <a:r>
              <a:rPr lang="es-ES"/>
              <a:t> </a:t>
            </a:r>
            <a:r>
              <a:rPr lang="es-ES" err="1"/>
              <a:t>enimincil</a:t>
            </a:r>
            <a:r>
              <a:rPr lang="es-ES"/>
              <a:t> </a:t>
            </a:r>
            <a:r>
              <a:rPr lang="es-ES" err="1"/>
              <a:t>molupta</a:t>
            </a:r>
            <a:r>
              <a:rPr lang="es-ES"/>
              <a:t> </a:t>
            </a:r>
            <a:r>
              <a:rPr lang="es-ES" err="1"/>
              <a:t>tiatesed</a:t>
            </a:r>
            <a:r>
              <a:rPr lang="es-ES"/>
              <a:t> qui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aut</a:t>
            </a:r>
            <a:r>
              <a:rPr lang="es-ES"/>
              <a:t> </a:t>
            </a:r>
            <a:r>
              <a:rPr lang="es-ES" err="1"/>
              <a:t>harit</a:t>
            </a:r>
            <a:r>
              <a:rPr lang="es-ES"/>
              <a:t>, </a:t>
            </a:r>
            <a:r>
              <a:rPr lang="es-ES" err="1"/>
              <a:t>quoditat</a:t>
            </a:r>
            <a:r>
              <a:rPr lang="es-ES"/>
              <a:t> mi, </a:t>
            </a:r>
            <a:r>
              <a:rPr lang="es-ES" err="1"/>
              <a:t>experum</a:t>
            </a:r>
            <a:r>
              <a:rPr lang="es-ES"/>
              <a:t> a </a:t>
            </a:r>
            <a:r>
              <a:rPr lang="es-ES" err="1"/>
              <a:t>conse</a:t>
            </a:r>
            <a:r>
              <a:rPr lang="es-ES"/>
              <a:t> </a:t>
            </a:r>
            <a:r>
              <a:rPr lang="es-ES" err="1"/>
              <a:t>sequamet</a:t>
            </a:r>
            <a:r>
              <a:rPr lang="es-ES"/>
              <a:t>, quid </a:t>
            </a:r>
            <a:r>
              <a:rPr lang="es-ES" err="1"/>
              <a:t>ullestrum</a:t>
            </a:r>
            <a:r>
              <a:rPr lang="es-ES"/>
              <a:t> quia </a:t>
            </a:r>
            <a:r>
              <a:rPr lang="es-ES" err="1"/>
              <a:t>estemqu</a:t>
            </a:r>
            <a:r>
              <a:rPr lang="es-ES"/>
              <a:t> </a:t>
            </a:r>
            <a:r>
              <a:rPr lang="es-ES" err="1"/>
              <a:t>ullabor</a:t>
            </a:r>
            <a:r>
              <a:rPr lang="es-ES"/>
              <a:t> </a:t>
            </a:r>
            <a:r>
              <a:rPr lang="es-ES" err="1"/>
              <a:t>ionsequos</a:t>
            </a:r>
            <a:r>
              <a:rPr lang="es-ES"/>
              <a:t> es </a:t>
            </a:r>
            <a:r>
              <a:rPr lang="es-ES" err="1"/>
              <a:t>aut</a:t>
            </a:r>
            <a:r>
              <a:rPr lang="es-ES"/>
              <a:t> </a:t>
            </a:r>
            <a:r>
              <a:rPr lang="es-ES" err="1"/>
              <a:t>moloreptur</a:t>
            </a:r>
            <a:r>
              <a:rPr lang="es-ES"/>
              <a:t> </a:t>
            </a:r>
            <a:r>
              <a:rPr lang="es-ES" err="1"/>
              <a:t>molorep</a:t>
            </a:r>
            <a:r>
              <a:rPr lang="es-ES"/>
              <a:t> </a:t>
            </a:r>
            <a:r>
              <a:rPr lang="es-ES" err="1"/>
              <a:t>erspica</a:t>
            </a:r>
            <a:r>
              <a:rPr lang="es-ES"/>
              <a:t> </a:t>
            </a:r>
            <a:r>
              <a:rPr lang="es-ES" err="1"/>
              <a:t>tiossin</a:t>
            </a:r>
            <a:r>
              <a:rPr lang="es-ES"/>
              <a:t> </a:t>
            </a:r>
            <a:r>
              <a:rPr lang="es-ES" err="1"/>
              <a:t>vendae</a:t>
            </a:r>
            <a:r>
              <a:rPr lang="es-ES"/>
              <a:t> dolor as dolo </a:t>
            </a:r>
            <a:r>
              <a:rPr lang="es-ES" err="1"/>
              <a:t>consendit</a:t>
            </a:r>
            <a:r>
              <a:rPr lang="es-ES"/>
              <a:t>.</a:t>
            </a:r>
          </a:p>
        </p:txBody>
      </p:sp>
      <p:sp>
        <p:nvSpPr>
          <p:cNvPr id="5" name="Marcador de número de diapositiva 2">
            <a:extLst>
              <a:ext uri="{FF2B5EF4-FFF2-40B4-BE49-F238E27FC236}">
                <a16:creationId xmlns:a16="http://schemas.microsoft.com/office/drawing/2014/main" id="{1A3998CE-D441-4445-C14A-387958F38F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44405" y="6343849"/>
            <a:ext cx="524518" cy="329368"/>
          </a:xfrm>
        </p:spPr>
        <p:txBody>
          <a:bodyPr/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fld id="{B005B2D1-880E-4846-A216-7D6770BA1332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id="{30DBD5DC-F5ED-B46B-FDCF-6A83D01E2BC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62000" y="2764896"/>
            <a:ext cx="5334000" cy="3333750"/>
          </a:xfrm>
          <a:ln w="19050">
            <a:solidFill>
              <a:srgbClr val="FF0000"/>
            </a:solidFill>
          </a:ln>
        </p:spPr>
        <p:txBody>
          <a:bodyPr/>
          <a:lstStyle/>
          <a:p>
            <a:endParaRPr lang="es-ES"/>
          </a:p>
        </p:txBody>
      </p:sp>
      <p:sp>
        <p:nvSpPr>
          <p:cNvPr id="20" name="Marcador de texto 18">
            <a:extLst>
              <a:ext uri="{FF2B5EF4-FFF2-40B4-BE49-F238E27FC236}">
                <a16:creationId xmlns:a16="http://schemas.microsoft.com/office/drawing/2014/main" id="{4A029238-41B1-44A8-6523-E8327F4D27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5386" y="1410750"/>
            <a:ext cx="4515113" cy="471956"/>
          </a:xfrm>
        </p:spPr>
        <p:txBody>
          <a:bodyPr lIns="0" tIns="0" rIns="0" bIns="0"/>
          <a:lstStyle>
            <a:lvl2pPr marL="226210" indent="-226210">
              <a:buNone/>
              <a:defRPr sz="2000"/>
            </a:lvl2pPr>
          </a:lstStyle>
          <a:p>
            <a:pPr lvl="1"/>
            <a:r>
              <a:rPr lang="es-ES"/>
              <a:t>Activos de la marca</a:t>
            </a:r>
          </a:p>
        </p:txBody>
      </p:sp>
      <p:sp>
        <p:nvSpPr>
          <p:cNvPr id="7" name="Marcador de texto 18">
            <a:extLst>
              <a:ext uri="{FF2B5EF4-FFF2-40B4-BE49-F238E27FC236}">
                <a16:creationId xmlns:a16="http://schemas.microsoft.com/office/drawing/2014/main" id="{CFDA65C9-390C-5DFD-2ABD-A83A1FA244C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30121" y="1427756"/>
            <a:ext cx="3343982" cy="668402"/>
          </a:xfrm>
        </p:spPr>
        <p:txBody>
          <a:bodyPr lIns="342900" tIns="342900" rIns="342900" bIns="342900" anchor="ctr" anchorCtr="0">
            <a:noAutofit/>
          </a:bodyPr>
          <a:lstStyle>
            <a:lvl2pPr marL="226210" indent="-226210">
              <a:buNone/>
              <a:defRPr lang="es-ES" sz="2167" b="1" kern="12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2pPr>
          </a:lstStyle>
          <a:p>
            <a:pPr lvl="1"/>
            <a:r>
              <a:rPr lang="es-ES"/>
              <a:t>Qué nos diferencia?</a:t>
            </a:r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33FC4170-78C8-3CE2-5DB7-C6FFA72A8F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59624"/>
          <a:stretch/>
        </p:blipFill>
        <p:spPr>
          <a:xfrm>
            <a:off x="437035" y="277478"/>
            <a:ext cx="670247" cy="32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535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co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id="{30DBD5DC-F5ED-B46B-FDCF-6A83D01E2BC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102615" y="1430617"/>
            <a:ext cx="5334000" cy="3333750"/>
          </a:xfrm>
          <a:ln w="19050">
            <a:solidFill>
              <a:srgbClr val="FF0000"/>
            </a:solidFill>
          </a:ln>
        </p:spPr>
        <p:txBody>
          <a:bodyPr/>
          <a:lstStyle/>
          <a:p>
            <a:endParaRPr lang="es-ES"/>
          </a:p>
        </p:txBody>
      </p:sp>
      <p:pic>
        <p:nvPicPr>
          <p:cNvPr id="22" name="Gráfico 21">
            <a:extLst>
              <a:ext uri="{FF2B5EF4-FFF2-40B4-BE49-F238E27FC236}">
                <a16:creationId xmlns:a16="http://schemas.microsoft.com/office/drawing/2014/main" id="{28985976-0CB1-6A49-E57C-54708D32BE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EF3A0E82-FF4A-4767-8F46-4CEFBC357853}"/>
              </a:ext>
            </a:extLst>
          </p:cNvPr>
          <p:cNvSpPr/>
          <p:nvPr userDrawn="1"/>
        </p:nvSpPr>
        <p:spPr>
          <a:xfrm>
            <a:off x="11436615" y="6308837"/>
            <a:ext cx="320808" cy="320808"/>
          </a:xfrm>
          <a:prstGeom prst="rect">
            <a:avLst/>
          </a:prstGeom>
          <a:solidFill>
            <a:srgbClr val="FF32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50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827D429-903C-403E-A91E-3413C7FBF9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5386" y="759354"/>
            <a:ext cx="4515114" cy="668402"/>
          </a:xfrm>
        </p:spPr>
        <p:txBody>
          <a:bodyPr lIns="0" tIns="342000" rIns="342000" bIns="342000" anchor="ctr" anchorCtr="0">
            <a:noAutofit/>
          </a:bodyPr>
          <a:lstStyle>
            <a:lvl1pPr>
              <a:defRPr sz="2667">
                <a:solidFill>
                  <a:srgbClr val="1E1E1E"/>
                </a:solidFill>
              </a:defRPr>
            </a:lvl1pPr>
          </a:lstStyle>
          <a:p>
            <a:r>
              <a:rPr lang="es-ES"/>
              <a:t>Misión</a:t>
            </a:r>
            <a:endParaRPr lang="en-US"/>
          </a:p>
        </p:txBody>
      </p:sp>
      <p:sp>
        <p:nvSpPr>
          <p:cNvPr id="15" name="Marcador de texto 17">
            <a:extLst>
              <a:ext uri="{FF2B5EF4-FFF2-40B4-BE49-F238E27FC236}">
                <a16:creationId xmlns:a16="http://schemas.microsoft.com/office/drawing/2014/main" id="{D53EF393-3DBA-494A-AF34-ACE206FF818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38982" y="2772971"/>
            <a:ext cx="4657018" cy="2589966"/>
          </a:xfrm>
        </p:spPr>
        <p:txBody>
          <a:bodyPr lIns="342000" tIns="342000" rIns="342000" bIns="342000">
            <a:noAutofit/>
          </a:bodyPr>
          <a:lstStyle>
            <a:lvl1pPr marL="0" indent="0">
              <a:lnSpc>
                <a:spcPct val="120000"/>
              </a:lnSpc>
              <a:spcBef>
                <a:spcPts val="750"/>
              </a:spcBef>
              <a:spcAft>
                <a:spcPts val="750"/>
              </a:spcAft>
              <a:buNone/>
              <a:defRPr sz="1333" b="0">
                <a:solidFill>
                  <a:srgbClr val="1E1E1E"/>
                </a:solidFill>
              </a:defRPr>
            </a:lvl1pPr>
          </a:lstStyle>
          <a:p>
            <a:pPr lvl="0"/>
            <a:r>
              <a:rPr lang="es-ES" err="1"/>
              <a:t>Poribus</a:t>
            </a:r>
            <a:r>
              <a:rPr lang="es-ES"/>
              <a:t> </a:t>
            </a:r>
            <a:r>
              <a:rPr lang="es-ES" err="1"/>
              <a:t>reiciis</a:t>
            </a:r>
            <a:r>
              <a:rPr lang="es-ES"/>
              <a:t> </a:t>
            </a:r>
            <a:r>
              <a:rPr lang="es-ES" err="1"/>
              <a:t>conseque</a:t>
            </a:r>
            <a:r>
              <a:rPr lang="es-ES"/>
              <a:t> </a:t>
            </a:r>
            <a:r>
              <a:rPr lang="es-ES" err="1"/>
              <a:t>conempo</a:t>
            </a:r>
            <a:r>
              <a:rPr lang="es-ES"/>
              <a:t> </a:t>
            </a:r>
            <a:r>
              <a:rPr lang="es-ES" err="1"/>
              <a:t>ribusam</a:t>
            </a:r>
            <a:r>
              <a:rPr lang="es-ES"/>
              <a:t> </a:t>
            </a:r>
            <a:r>
              <a:rPr lang="es-ES" err="1"/>
              <a:t>enimincil</a:t>
            </a:r>
            <a:r>
              <a:rPr lang="es-ES"/>
              <a:t> </a:t>
            </a:r>
            <a:r>
              <a:rPr lang="es-ES" err="1"/>
              <a:t>molupta</a:t>
            </a:r>
            <a:r>
              <a:rPr lang="es-ES"/>
              <a:t> </a:t>
            </a:r>
            <a:r>
              <a:rPr lang="es-ES" err="1"/>
              <a:t>tiatesed</a:t>
            </a:r>
            <a:r>
              <a:rPr lang="es-ES"/>
              <a:t> qui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aut</a:t>
            </a:r>
            <a:r>
              <a:rPr lang="es-ES"/>
              <a:t> </a:t>
            </a:r>
            <a:r>
              <a:rPr lang="es-ES" err="1"/>
              <a:t>harit</a:t>
            </a:r>
            <a:r>
              <a:rPr lang="es-ES"/>
              <a:t>, </a:t>
            </a:r>
            <a:r>
              <a:rPr lang="es-ES" err="1"/>
              <a:t>quoditat</a:t>
            </a:r>
            <a:r>
              <a:rPr lang="es-ES"/>
              <a:t> mi, </a:t>
            </a:r>
            <a:r>
              <a:rPr lang="es-ES" err="1"/>
              <a:t>experum</a:t>
            </a:r>
            <a:r>
              <a:rPr lang="es-ES"/>
              <a:t> a </a:t>
            </a:r>
            <a:r>
              <a:rPr lang="es-ES" err="1"/>
              <a:t>conse</a:t>
            </a:r>
            <a:r>
              <a:rPr lang="es-ES"/>
              <a:t> </a:t>
            </a:r>
            <a:r>
              <a:rPr lang="es-ES" err="1"/>
              <a:t>sequamet</a:t>
            </a:r>
            <a:r>
              <a:rPr lang="es-ES"/>
              <a:t>, quid </a:t>
            </a:r>
            <a:r>
              <a:rPr lang="es-ES" err="1"/>
              <a:t>ullestrum</a:t>
            </a:r>
            <a:r>
              <a:rPr lang="es-ES"/>
              <a:t> quia </a:t>
            </a:r>
            <a:r>
              <a:rPr lang="es-ES" err="1"/>
              <a:t>estemqu</a:t>
            </a:r>
            <a:r>
              <a:rPr lang="es-ES"/>
              <a:t> </a:t>
            </a:r>
            <a:r>
              <a:rPr lang="es-ES" err="1"/>
              <a:t>ullabor</a:t>
            </a:r>
            <a:r>
              <a:rPr lang="es-ES"/>
              <a:t> </a:t>
            </a:r>
            <a:r>
              <a:rPr lang="es-ES" err="1"/>
              <a:t>ionsequos</a:t>
            </a:r>
            <a:r>
              <a:rPr lang="es-ES"/>
              <a:t> es </a:t>
            </a:r>
            <a:r>
              <a:rPr lang="es-ES" err="1"/>
              <a:t>aut</a:t>
            </a:r>
            <a:r>
              <a:rPr lang="es-ES"/>
              <a:t> </a:t>
            </a:r>
            <a:r>
              <a:rPr lang="es-ES" err="1"/>
              <a:t>moloreptur</a:t>
            </a:r>
            <a:r>
              <a:rPr lang="es-ES"/>
              <a:t> </a:t>
            </a:r>
            <a:r>
              <a:rPr lang="es-ES" err="1"/>
              <a:t>molorep</a:t>
            </a:r>
            <a:r>
              <a:rPr lang="es-ES"/>
              <a:t> </a:t>
            </a:r>
            <a:r>
              <a:rPr lang="es-ES" err="1"/>
              <a:t>erspica</a:t>
            </a:r>
            <a:r>
              <a:rPr lang="es-ES"/>
              <a:t> </a:t>
            </a:r>
            <a:r>
              <a:rPr lang="es-ES" err="1"/>
              <a:t>tiossin</a:t>
            </a:r>
            <a:r>
              <a:rPr lang="es-ES"/>
              <a:t> </a:t>
            </a:r>
            <a:r>
              <a:rPr lang="es-ES" err="1"/>
              <a:t>vendae</a:t>
            </a:r>
            <a:r>
              <a:rPr lang="es-ES"/>
              <a:t> dolor as dolo </a:t>
            </a:r>
            <a:r>
              <a:rPr lang="es-ES" err="1"/>
              <a:t>consendit</a:t>
            </a:r>
            <a:r>
              <a:rPr lang="es-ES"/>
              <a:t>.</a:t>
            </a:r>
          </a:p>
        </p:txBody>
      </p:sp>
      <p:sp>
        <p:nvSpPr>
          <p:cNvPr id="5" name="Marcador de número de diapositiva 2">
            <a:extLst>
              <a:ext uri="{FF2B5EF4-FFF2-40B4-BE49-F238E27FC236}">
                <a16:creationId xmlns:a16="http://schemas.microsoft.com/office/drawing/2014/main" id="{1A3998CE-D441-4445-C14A-387958F38F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44405" y="6343849"/>
            <a:ext cx="524518" cy="329368"/>
          </a:xfrm>
        </p:spPr>
        <p:txBody>
          <a:bodyPr/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fld id="{B005B2D1-880E-4846-A216-7D6770BA1332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0" name="Marcador de texto 18">
            <a:extLst>
              <a:ext uri="{FF2B5EF4-FFF2-40B4-BE49-F238E27FC236}">
                <a16:creationId xmlns:a16="http://schemas.microsoft.com/office/drawing/2014/main" id="{4A029238-41B1-44A8-6523-E8327F4D27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5386" y="1410750"/>
            <a:ext cx="4515113" cy="471956"/>
          </a:xfrm>
        </p:spPr>
        <p:txBody>
          <a:bodyPr lIns="0" tIns="0" rIns="0" bIns="0"/>
          <a:lstStyle>
            <a:lvl2pPr marL="226210" indent="-226210">
              <a:buNone/>
              <a:defRPr sz="2000"/>
            </a:lvl2pPr>
          </a:lstStyle>
          <a:p>
            <a:pPr lvl="1"/>
            <a:r>
              <a:rPr lang="es-ES"/>
              <a:t>Activos de la marca</a:t>
            </a:r>
          </a:p>
        </p:txBody>
      </p:sp>
      <p:sp>
        <p:nvSpPr>
          <p:cNvPr id="7" name="Marcador de texto 18">
            <a:extLst>
              <a:ext uri="{FF2B5EF4-FFF2-40B4-BE49-F238E27FC236}">
                <a16:creationId xmlns:a16="http://schemas.microsoft.com/office/drawing/2014/main" id="{CFDA65C9-390C-5DFD-2ABD-A83A1FA244C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2000" y="2096158"/>
            <a:ext cx="3343982" cy="668402"/>
          </a:xfrm>
        </p:spPr>
        <p:txBody>
          <a:bodyPr lIns="342900" tIns="342900" rIns="342900" bIns="342900" anchor="ctr" anchorCtr="0">
            <a:noAutofit/>
          </a:bodyPr>
          <a:lstStyle>
            <a:lvl2pPr marL="226210" indent="-226210">
              <a:buNone/>
              <a:defRPr lang="es-ES" sz="2167" b="1" kern="12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2pPr>
          </a:lstStyle>
          <a:p>
            <a:pPr lvl="1"/>
            <a:r>
              <a:rPr lang="es-ES"/>
              <a:t>Qué nos diferencia?</a:t>
            </a:r>
          </a:p>
        </p:txBody>
      </p:sp>
      <p:pic>
        <p:nvPicPr>
          <p:cNvPr id="11" name="Gráfico 1">
            <a:extLst>
              <a:ext uri="{FF2B5EF4-FFF2-40B4-BE49-F238E27FC236}">
                <a16:creationId xmlns:a16="http://schemas.microsoft.com/office/drawing/2014/main" id="{40E88DE7-7396-2242-4BE0-791EEF1DFA1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43" y="277479"/>
            <a:ext cx="1334408" cy="34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0565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co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D494F5B0-CBD1-A4FE-9605-09D858DFC0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EF3A0E82-FF4A-4767-8F46-4CEFBC357853}"/>
              </a:ext>
            </a:extLst>
          </p:cNvPr>
          <p:cNvSpPr/>
          <p:nvPr userDrawn="1"/>
        </p:nvSpPr>
        <p:spPr>
          <a:xfrm>
            <a:off x="11436615" y="6308837"/>
            <a:ext cx="320808" cy="320808"/>
          </a:xfrm>
          <a:prstGeom prst="rect">
            <a:avLst/>
          </a:prstGeom>
          <a:solidFill>
            <a:srgbClr val="FF32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50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827D429-903C-403E-A91E-3413C7FBF9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5386" y="759354"/>
            <a:ext cx="4515114" cy="668402"/>
          </a:xfrm>
        </p:spPr>
        <p:txBody>
          <a:bodyPr lIns="0" tIns="342000" rIns="342000" bIns="342000" anchor="ctr" anchorCtr="0">
            <a:noAutofit/>
          </a:bodyPr>
          <a:lstStyle>
            <a:lvl1pPr>
              <a:defRPr sz="2667">
                <a:solidFill>
                  <a:srgbClr val="1E1E1E"/>
                </a:solidFill>
              </a:defRPr>
            </a:lvl1pPr>
          </a:lstStyle>
          <a:p>
            <a:r>
              <a:rPr lang="es-ES"/>
              <a:t>Misión</a:t>
            </a:r>
            <a:endParaRPr lang="en-US"/>
          </a:p>
        </p:txBody>
      </p:sp>
      <p:sp>
        <p:nvSpPr>
          <p:cNvPr id="15" name="Marcador de texto 17">
            <a:extLst>
              <a:ext uri="{FF2B5EF4-FFF2-40B4-BE49-F238E27FC236}">
                <a16:creationId xmlns:a16="http://schemas.microsoft.com/office/drawing/2014/main" id="{D53EF393-3DBA-494A-AF34-ACE206FF818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38982" y="2772972"/>
            <a:ext cx="8669575" cy="1982295"/>
          </a:xfrm>
        </p:spPr>
        <p:txBody>
          <a:bodyPr lIns="342000" tIns="342000" rIns="342000" bIns="342000">
            <a:noAutofit/>
          </a:bodyPr>
          <a:lstStyle>
            <a:lvl1pPr marL="0" indent="0">
              <a:lnSpc>
                <a:spcPct val="120000"/>
              </a:lnSpc>
              <a:spcBef>
                <a:spcPts val="750"/>
              </a:spcBef>
              <a:spcAft>
                <a:spcPts val="750"/>
              </a:spcAft>
              <a:buNone/>
              <a:defRPr sz="1333" b="0">
                <a:solidFill>
                  <a:srgbClr val="1E1E1E"/>
                </a:solidFill>
              </a:defRPr>
            </a:lvl1pPr>
          </a:lstStyle>
          <a:p>
            <a:pPr lvl="0"/>
            <a:r>
              <a:rPr lang="es-ES" err="1"/>
              <a:t>Poribus</a:t>
            </a:r>
            <a:r>
              <a:rPr lang="es-ES"/>
              <a:t> </a:t>
            </a:r>
            <a:r>
              <a:rPr lang="es-ES" err="1"/>
              <a:t>reiciis</a:t>
            </a:r>
            <a:r>
              <a:rPr lang="es-ES"/>
              <a:t> </a:t>
            </a:r>
            <a:r>
              <a:rPr lang="es-ES" err="1"/>
              <a:t>conseque</a:t>
            </a:r>
            <a:r>
              <a:rPr lang="es-ES"/>
              <a:t> </a:t>
            </a:r>
            <a:r>
              <a:rPr lang="es-ES" err="1"/>
              <a:t>conempo</a:t>
            </a:r>
            <a:r>
              <a:rPr lang="es-ES"/>
              <a:t> </a:t>
            </a:r>
            <a:r>
              <a:rPr lang="es-ES" err="1"/>
              <a:t>ribusam</a:t>
            </a:r>
            <a:r>
              <a:rPr lang="es-ES"/>
              <a:t> </a:t>
            </a:r>
            <a:r>
              <a:rPr lang="es-ES" err="1"/>
              <a:t>enimincil</a:t>
            </a:r>
            <a:r>
              <a:rPr lang="es-ES"/>
              <a:t> </a:t>
            </a:r>
            <a:r>
              <a:rPr lang="es-ES" err="1"/>
              <a:t>molupta</a:t>
            </a:r>
            <a:r>
              <a:rPr lang="es-ES"/>
              <a:t> </a:t>
            </a:r>
            <a:r>
              <a:rPr lang="es-ES" err="1"/>
              <a:t>tiatesed</a:t>
            </a:r>
            <a:r>
              <a:rPr lang="es-ES"/>
              <a:t> qui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aut</a:t>
            </a:r>
            <a:r>
              <a:rPr lang="es-ES"/>
              <a:t> </a:t>
            </a:r>
            <a:r>
              <a:rPr lang="es-ES" err="1"/>
              <a:t>harit</a:t>
            </a:r>
            <a:r>
              <a:rPr lang="es-ES"/>
              <a:t>, </a:t>
            </a:r>
            <a:r>
              <a:rPr lang="es-ES" err="1"/>
              <a:t>quoditat</a:t>
            </a:r>
            <a:r>
              <a:rPr lang="es-ES"/>
              <a:t> mi, </a:t>
            </a:r>
            <a:r>
              <a:rPr lang="es-ES" err="1"/>
              <a:t>experum</a:t>
            </a:r>
            <a:r>
              <a:rPr lang="es-ES"/>
              <a:t> a </a:t>
            </a:r>
            <a:r>
              <a:rPr lang="es-ES" err="1"/>
              <a:t>conse</a:t>
            </a:r>
            <a:r>
              <a:rPr lang="es-ES"/>
              <a:t> </a:t>
            </a:r>
            <a:r>
              <a:rPr lang="es-ES" err="1"/>
              <a:t>sequamet</a:t>
            </a:r>
            <a:r>
              <a:rPr lang="es-ES"/>
              <a:t>, quid </a:t>
            </a:r>
            <a:r>
              <a:rPr lang="es-ES" err="1"/>
              <a:t>ullestrum</a:t>
            </a:r>
            <a:r>
              <a:rPr lang="es-ES"/>
              <a:t> quia </a:t>
            </a:r>
            <a:r>
              <a:rPr lang="es-ES" err="1"/>
              <a:t>estemqu</a:t>
            </a:r>
            <a:r>
              <a:rPr lang="es-ES"/>
              <a:t> </a:t>
            </a:r>
            <a:r>
              <a:rPr lang="es-ES" err="1"/>
              <a:t>ullabor</a:t>
            </a:r>
            <a:r>
              <a:rPr lang="es-ES"/>
              <a:t> </a:t>
            </a:r>
            <a:r>
              <a:rPr lang="es-ES" err="1"/>
              <a:t>ionsequos</a:t>
            </a:r>
            <a:r>
              <a:rPr lang="es-ES"/>
              <a:t> es </a:t>
            </a:r>
            <a:r>
              <a:rPr lang="es-ES" err="1"/>
              <a:t>aut</a:t>
            </a:r>
            <a:r>
              <a:rPr lang="es-ES"/>
              <a:t> </a:t>
            </a:r>
            <a:r>
              <a:rPr lang="es-ES" err="1"/>
              <a:t>moloreptur</a:t>
            </a:r>
            <a:r>
              <a:rPr lang="es-ES"/>
              <a:t> </a:t>
            </a:r>
            <a:r>
              <a:rPr lang="es-ES" err="1"/>
              <a:t>molorep</a:t>
            </a:r>
            <a:r>
              <a:rPr lang="es-ES"/>
              <a:t> </a:t>
            </a:r>
            <a:r>
              <a:rPr lang="es-ES" err="1"/>
              <a:t>erspica</a:t>
            </a:r>
            <a:r>
              <a:rPr lang="es-ES"/>
              <a:t> </a:t>
            </a:r>
            <a:r>
              <a:rPr lang="es-ES" err="1"/>
              <a:t>tiossin</a:t>
            </a:r>
            <a:r>
              <a:rPr lang="es-ES"/>
              <a:t> </a:t>
            </a:r>
            <a:r>
              <a:rPr lang="es-ES" err="1"/>
              <a:t>vendae</a:t>
            </a:r>
            <a:r>
              <a:rPr lang="es-ES"/>
              <a:t> dolor as dolo </a:t>
            </a:r>
            <a:r>
              <a:rPr lang="es-ES" err="1"/>
              <a:t>consendit</a:t>
            </a:r>
            <a:r>
              <a:rPr lang="es-ES"/>
              <a:t>.</a:t>
            </a:r>
          </a:p>
        </p:txBody>
      </p:sp>
      <p:sp>
        <p:nvSpPr>
          <p:cNvPr id="5" name="Marcador de número de diapositiva 2">
            <a:extLst>
              <a:ext uri="{FF2B5EF4-FFF2-40B4-BE49-F238E27FC236}">
                <a16:creationId xmlns:a16="http://schemas.microsoft.com/office/drawing/2014/main" id="{1A3998CE-D441-4445-C14A-387958F38F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44405" y="6343849"/>
            <a:ext cx="524518" cy="329368"/>
          </a:xfrm>
        </p:spPr>
        <p:txBody>
          <a:bodyPr/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fld id="{B005B2D1-880E-4846-A216-7D6770BA1332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0" name="Marcador de texto 18">
            <a:extLst>
              <a:ext uri="{FF2B5EF4-FFF2-40B4-BE49-F238E27FC236}">
                <a16:creationId xmlns:a16="http://schemas.microsoft.com/office/drawing/2014/main" id="{4A029238-41B1-44A8-6523-E8327F4D27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5386" y="1410750"/>
            <a:ext cx="4515113" cy="471956"/>
          </a:xfrm>
        </p:spPr>
        <p:txBody>
          <a:bodyPr lIns="0" tIns="0" rIns="0" bIns="0"/>
          <a:lstStyle>
            <a:lvl2pPr marL="226210" indent="-226210">
              <a:buNone/>
              <a:defRPr sz="2000"/>
            </a:lvl2pPr>
          </a:lstStyle>
          <a:p>
            <a:pPr lvl="1"/>
            <a:r>
              <a:rPr lang="es-ES"/>
              <a:t>Activos de la marca</a:t>
            </a:r>
          </a:p>
        </p:txBody>
      </p:sp>
      <p:sp>
        <p:nvSpPr>
          <p:cNvPr id="7" name="Marcador de texto 18">
            <a:extLst>
              <a:ext uri="{FF2B5EF4-FFF2-40B4-BE49-F238E27FC236}">
                <a16:creationId xmlns:a16="http://schemas.microsoft.com/office/drawing/2014/main" id="{CFDA65C9-390C-5DFD-2ABD-A83A1FA244C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2000" y="2096158"/>
            <a:ext cx="3343982" cy="668402"/>
          </a:xfrm>
        </p:spPr>
        <p:txBody>
          <a:bodyPr lIns="342900" tIns="342900" rIns="342900" bIns="342900" anchor="ctr" anchorCtr="0">
            <a:noAutofit/>
          </a:bodyPr>
          <a:lstStyle>
            <a:lvl2pPr marL="226210" indent="-226210">
              <a:buNone/>
              <a:defRPr lang="es-ES" sz="2167" b="1" kern="12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2pPr>
          </a:lstStyle>
          <a:p>
            <a:pPr lvl="1"/>
            <a:r>
              <a:rPr lang="es-ES"/>
              <a:t>Qué nos diferencia?</a:t>
            </a:r>
          </a:p>
        </p:txBody>
      </p:sp>
      <p:pic>
        <p:nvPicPr>
          <p:cNvPr id="10" name="Gráfico 1">
            <a:extLst>
              <a:ext uri="{FF2B5EF4-FFF2-40B4-BE49-F238E27FC236}">
                <a16:creationId xmlns:a16="http://schemas.microsoft.com/office/drawing/2014/main" id="{40E88DE7-7396-2242-4BE0-791EEF1DFA1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43" y="277479"/>
            <a:ext cx="1334408" cy="34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2772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co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852A060E-0AF4-000A-CB0A-E379A0B88A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EF3A0E82-FF4A-4767-8F46-4CEFBC357853}"/>
              </a:ext>
            </a:extLst>
          </p:cNvPr>
          <p:cNvSpPr/>
          <p:nvPr userDrawn="1"/>
        </p:nvSpPr>
        <p:spPr>
          <a:xfrm>
            <a:off x="11436615" y="6308837"/>
            <a:ext cx="320808" cy="320808"/>
          </a:xfrm>
          <a:prstGeom prst="rect">
            <a:avLst/>
          </a:prstGeom>
          <a:solidFill>
            <a:srgbClr val="FF32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50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827D429-903C-403E-A91E-3413C7FBF9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5386" y="759354"/>
            <a:ext cx="4515114" cy="668402"/>
          </a:xfrm>
        </p:spPr>
        <p:txBody>
          <a:bodyPr lIns="0" tIns="342000" rIns="342000" bIns="342000" anchor="ctr" anchorCtr="0">
            <a:noAutofit/>
          </a:bodyPr>
          <a:lstStyle>
            <a:lvl1pPr>
              <a:defRPr sz="2667">
                <a:solidFill>
                  <a:srgbClr val="1E1E1E"/>
                </a:solidFill>
              </a:defRPr>
            </a:lvl1pPr>
          </a:lstStyle>
          <a:p>
            <a:r>
              <a:rPr lang="es-ES"/>
              <a:t>Misión</a:t>
            </a:r>
            <a:endParaRPr lang="en-US"/>
          </a:p>
        </p:txBody>
      </p:sp>
      <p:sp>
        <p:nvSpPr>
          <p:cNvPr id="15" name="Marcador de texto 17">
            <a:extLst>
              <a:ext uri="{FF2B5EF4-FFF2-40B4-BE49-F238E27FC236}">
                <a16:creationId xmlns:a16="http://schemas.microsoft.com/office/drawing/2014/main" id="{D53EF393-3DBA-494A-AF34-ACE206FF818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38982" y="2772972"/>
            <a:ext cx="8669575" cy="1982295"/>
          </a:xfrm>
        </p:spPr>
        <p:txBody>
          <a:bodyPr lIns="342000" tIns="342000" rIns="342000" bIns="342000">
            <a:noAutofit/>
          </a:bodyPr>
          <a:lstStyle>
            <a:lvl1pPr marL="0" indent="0">
              <a:lnSpc>
                <a:spcPct val="120000"/>
              </a:lnSpc>
              <a:spcBef>
                <a:spcPts val="750"/>
              </a:spcBef>
              <a:spcAft>
                <a:spcPts val="750"/>
              </a:spcAft>
              <a:buNone/>
              <a:defRPr sz="1333" b="0">
                <a:solidFill>
                  <a:srgbClr val="1E1E1E"/>
                </a:solidFill>
              </a:defRPr>
            </a:lvl1pPr>
          </a:lstStyle>
          <a:p>
            <a:pPr lvl="0"/>
            <a:r>
              <a:rPr lang="es-ES" err="1"/>
              <a:t>Poribus</a:t>
            </a:r>
            <a:r>
              <a:rPr lang="es-ES"/>
              <a:t> </a:t>
            </a:r>
            <a:r>
              <a:rPr lang="es-ES" err="1"/>
              <a:t>reiciis</a:t>
            </a:r>
            <a:r>
              <a:rPr lang="es-ES"/>
              <a:t> </a:t>
            </a:r>
            <a:r>
              <a:rPr lang="es-ES" err="1"/>
              <a:t>conseque</a:t>
            </a:r>
            <a:r>
              <a:rPr lang="es-ES"/>
              <a:t> </a:t>
            </a:r>
            <a:r>
              <a:rPr lang="es-ES" err="1"/>
              <a:t>conempo</a:t>
            </a:r>
            <a:r>
              <a:rPr lang="es-ES"/>
              <a:t> </a:t>
            </a:r>
            <a:r>
              <a:rPr lang="es-ES" err="1"/>
              <a:t>ribusam</a:t>
            </a:r>
            <a:r>
              <a:rPr lang="es-ES"/>
              <a:t> </a:t>
            </a:r>
            <a:r>
              <a:rPr lang="es-ES" err="1"/>
              <a:t>enimincil</a:t>
            </a:r>
            <a:r>
              <a:rPr lang="es-ES"/>
              <a:t> </a:t>
            </a:r>
            <a:r>
              <a:rPr lang="es-ES" err="1"/>
              <a:t>molupta</a:t>
            </a:r>
            <a:r>
              <a:rPr lang="es-ES"/>
              <a:t> </a:t>
            </a:r>
            <a:r>
              <a:rPr lang="es-ES" err="1"/>
              <a:t>tiatesed</a:t>
            </a:r>
            <a:r>
              <a:rPr lang="es-ES"/>
              <a:t> qui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aut</a:t>
            </a:r>
            <a:r>
              <a:rPr lang="es-ES"/>
              <a:t> </a:t>
            </a:r>
            <a:r>
              <a:rPr lang="es-ES" err="1"/>
              <a:t>harit</a:t>
            </a:r>
            <a:r>
              <a:rPr lang="es-ES"/>
              <a:t>, </a:t>
            </a:r>
            <a:r>
              <a:rPr lang="es-ES" err="1"/>
              <a:t>quoditat</a:t>
            </a:r>
            <a:r>
              <a:rPr lang="es-ES"/>
              <a:t> mi, </a:t>
            </a:r>
            <a:r>
              <a:rPr lang="es-ES" err="1"/>
              <a:t>experum</a:t>
            </a:r>
            <a:r>
              <a:rPr lang="es-ES"/>
              <a:t> a </a:t>
            </a:r>
            <a:r>
              <a:rPr lang="es-ES" err="1"/>
              <a:t>conse</a:t>
            </a:r>
            <a:r>
              <a:rPr lang="es-ES"/>
              <a:t> </a:t>
            </a:r>
            <a:r>
              <a:rPr lang="es-ES" err="1"/>
              <a:t>sequamet</a:t>
            </a:r>
            <a:r>
              <a:rPr lang="es-ES"/>
              <a:t>, quid </a:t>
            </a:r>
            <a:r>
              <a:rPr lang="es-ES" err="1"/>
              <a:t>ullestrum</a:t>
            </a:r>
            <a:r>
              <a:rPr lang="es-ES"/>
              <a:t> quia </a:t>
            </a:r>
            <a:r>
              <a:rPr lang="es-ES" err="1"/>
              <a:t>estemqu</a:t>
            </a:r>
            <a:r>
              <a:rPr lang="es-ES"/>
              <a:t> </a:t>
            </a:r>
            <a:r>
              <a:rPr lang="es-ES" err="1"/>
              <a:t>ullabor</a:t>
            </a:r>
            <a:r>
              <a:rPr lang="es-ES"/>
              <a:t> </a:t>
            </a:r>
            <a:r>
              <a:rPr lang="es-ES" err="1"/>
              <a:t>ionsequos</a:t>
            </a:r>
            <a:r>
              <a:rPr lang="es-ES"/>
              <a:t> es </a:t>
            </a:r>
            <a:r>
              <a:rPr lang="es-ES" err="1"/>
              <a:t>aut</a:t>
            </a:r>
            <a:r>
              <a:rPr lang="es-ES"/>
              <a:t> </a:t>
            </a:r>
            <a:r>
              <a:rPr lang="es-ES" err="1"/>
              <a:t>moloreptur</a:t>
            </a:r>
            <a:r>
              <a:rPr lang="es-ES"/>
              <a:t> </a:t>
            </a:r>
            <a:r>
              <a:rPr lang="es-ES" err="1"/>
              <a:t>molorep</a:t>
            </a:r>
            <a:r>
              <a:rPr lang="es-ES"/>
              <a:t> </a:t>
            </a:r>
            <a:r>
              <a:rPr lang="es-ES" err="1"/>
              <a:t>erspica</a:t>
            </a:r>
            <a:r>
              <a:rPr lang="es-ES"/>
              <a:t> </a:t>
            </a:r>
            <a:r>
              <a:rPr lang="es-ES" err="1"/>
              <a:t>tiossin</a:t>
            </a:r>
            <a:r>
              <a:rPr lang="es-ES"/>
              <a:t> </a:t>
            </a:r>
            <a:r>
              <a:rPr lang="es-ES" err="1"/>
              <a:t>vendae</a:t>
            </a:r>
            <a:r>
              <a:rPr lang="es-ES"/>
              <a:t> dolor as dolo </a:t>
            </a:r>
            <a:r>
              <a:rPr lang="es-ES" err="1"/>
              <a:t>consendit</a:t>
            </a:r>
            <a:r>
              <a:rPr lang="es-ES"/>
              <a:t>.</a:t>
            </a:r>
          </a:p>
        </p:txBody>
      </p:sp>
      <p:sp>
        <p:nvSpPr>
          <p:cNvPr id="5" name="Marcador de número de diapositiva 2">
            <a:extLst>
              <a:ext uri="{FF2B5EF4-FFF2-40B4-BE49-F238E27FC236}">
                <a16:creationId xmlns:a16="http://schemas.microsoft.com/office/drawing/2014/main" id="{1A3998CE-D441-4445-C14A-387958F38F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44405" y="6343849"/>
            <a:ext cx="524518" cy="329368"/>
          </a:xfrm>
        </p:spPr>
        <p:txBody>
          <a:bodyPr/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fld id="{B005B2D1-880E-4846-A216-7D6770BA1332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0" name="Marcador de texto 18">
            <a:extLst>
              <a:ext uri="{FF2B5EF4-FFF2-40B4-BE49-F238E27FC236}">
                <a16:creationId xmlns:a16="http://schemas.microsoft.com/office/drawing/2014/main" id="{4A029238-41B1-44A8-6523-E8327F4D27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5386" y="1410750"/>
            <a:ext cx="4515113" cy="471956"/>
          </a:xfrm>
        </p:spPr>
        <p:txBody>
          <a:bodyPr lIns="0" tIns="0" rIns="0" bIns="0"/>
          <a:lstStyle>
            <a:lvl2pPr marL="226210" indent="-226210">
              <a:buNone/>
              <a:defRPr sz="2000"/>
            </a:lvl2pPr>
          </a:lstStyle>
          <a:p>
            <a:pPr lvl="1"/>
            <a:r>
              <a:rPr lang="es-ES"/>
              <a:t>Activos de la marca</a:t>
            </a:r>
          </a:p>
        </p:txBody>
      </p:sp>
      <p:pic>
        <p:nvPicPr>
          <p:cNvPr id="9" name="Gráfico 1">
            <a:extLst>
              <a:ext uri="{FF2B5EF4-FFF2-40B4-BE49-F238E27FC236}">
                <a16:creationId xmlns:a16="http://schemas.microsoft.com/office/drawing/2014/main" id="{40E88DE7-7396-2242-4BE0-791EEF1DFA1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43" y="277479"/>
            <a:ext cx="1334408" cy="34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1283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co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EF3A0E82-FF4A-4767-8F46-4CEFBC357853}"/>
              </a:ext>
            </a:extLst>
          </p:cNvPr>
          <p:cNvSpPr/>
          <p:nvPr userDrawn="1"/>
        </p:nvSpPr>
        <p:spPr>
          <a:xfrm>
            <a:off x="11436615" y="6308837"/>
            <a:ext cx="320808" cy="320808"/>
          </a:xfrm>
          <a:prstGeom prst="rect">
            <a:avLst/>
          </a:prstGeom>
          <a:solidFill>
            <a:srgbClr val="FF32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50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827D429-903C-403E-A91E-3413C7FBF9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5386" y="759354"/>
            <a:ext cx="4515114" cy="668402"/>
          </a:xfrm>
        </p:spPr>
        <p:txBody>
          <a:bodyPr lIns="0" tIns="342000" rIns="342000" bIns="342000" anchor="ctr" anchorCtr="0">
            <a:noAutofit/>
          </a:bodyPr>
          <a:lstStyle>
            <a:lvl1pPr>
              <a:defRPr sz="2667">
                <a:solidFill>
                  <a:srgbClr val="1E1E1E"/>
                </a:solidFill>
              </a:defRPr>
            </a:lvl1pPr>
          </a:lstStyle>
          <a:p>
            <a:r>
              <a:rPr lang="es-ES"/>
              <a:t>Misión</a:t>
            </a:r>
            <a:endParaRPr lang="en-US"/>
          </a:p>
        </p:txBody>
      </p:sp>
      <p:sp>
        <p:nvSpPr>
          <p:cNvPr id="15" name="Marcador de texto 17">
            <a:extLst>
              <a:ext uri="{FF2B5EF4-FFF2-40B4-BE49-F238E27FC236}">
                <a16:creationId xmlns:a16="http://schemas.microsoft.com/office/drawing/2014/main" id="{D53EF393-3DBA-494A-AF34-ACE206FF818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5387" y="3434767"/>
            <a:ext cx="1587500" cy="2663879"/>
          </a:xfrm>
        </p:spPr>
        <p:txBody>
          <a:bodyPr lIns="0" tIns="144000" rIns="0" bIns="0">
            <a:noAutofit/>
          </a:bodyPr>
          <a:lstStyle>
            <a:lvl1pPr marL="0" indent="0">
              <a:lnSpc>
                <a:spcPct val="120000"/>
              </a:lnSpc>
              <a:spcBef>
                <a:spcPts val="750"/>
              </a:spcBef>
              <a:spcAft>
                <a:spcPts val="750"/>
              </a:spcAft>
              <a:buNone/>
              <a:defRPr sz="1167" b="0">
                <a:solidFill>
                  <a:srgbClr val="1E1E1E"/>
                </a:solidFill>
              </a:defRPr>
            </a:lvl1pPr>
          </a:lstStyle>
          <a:p>
            <a:pPr lvl="0"/>
            <a:r>
              <a:rPr lang="es-ES" err="1"/>
              <a:t>Poribus</a:t>
            </a:r>
            <a:r>
              <a:rPr lang="es-ES"/>
              <a:t> </a:t>
            </a:r>
            <a:r>
              <a:rPr lang="es-ES" err="1"/>
              <a:t>reiciis</a:t>
            </a:r>
            <a:r>
              <a:rPr lang="es-ES"/>
              <a:t> </a:t>
            </a:r>
            <a:r>
              <a:rPr lang="es-ES" err="1"/>
              <a:t>conseque</a:t>
            </a:r>
            <a:r>
              <a:rPr lang="es-ES"/>
              <a:t> </a:t>
            </a:r>
            <a:r>
              <a:rPr lang="es-ES" err="1"/>
              <a:t>conempo</a:t>
            </a:r>
            <a:r>
              <a:rPr lang="es-ES"/>
              <a:t> </a:t>
            </a:r>
            <a:r>
              <a:rPr lang="es-ES" err="1"/>
              <a:t>ribusam</a:t>
            </a:r>
            <a:r>
              <a:rPr lang="es-ES"/>
              <a:t> </a:t>
            </a:r>
            <a:r>
              <a:rPr lang="es-ES" err="1"/>
              <a:t>enimincil</a:t>
            </a:r>
            <a:r>
              <a:rPr lang="es-ES"/>
              <a:t> </a:t>
            </a:r>
            <a:r>
              <a:rPr lang="es-ES" err="1"/>
              <a:t>molupta</a:t>
            </a:r>
            <a:r>
              <a:rPr lang="es-ES"/>
              <a:t> </a:t>
            </a:r>
            <a:r>
              <a:rPr lang="es-ES" err="1"/>
              <a:t>tiatesed</a:t>
            </a:r>
            <a:r>
              <a:rPr lang="es-ES"/>
              <a:t> qui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aut</a:t>
            </a:r>
            <a:r>
              <a:rPr lang="es-ES"/>
              <a:t> </a:t>
            </a:r>
            <a:r>
              <a:rPr lang="es-ES" err="1"/>
              <a:t>harit</a:t>
            </a:r>
            <a:r>
              <a:rPr lang="es-ES"/>
              <a:t>, </a:t>
            </a:r>
            <a:r>
              <a:rPr lang="es-ES" err="1"/>
              <a:t>quoditat</a:t>
            </a:r>
            <a:r>
              <a:rPr lang="es-ES"/>
              <a:t> mi, </a:t>
            </a:r>
            <a:r>
              <a:rPr lang="es-ES" err="1"/>
              <a:t>experum</a:t>
            </a:r>
            <a:r>
              <a:rPr lang="es-ES"/>
              <a:t> a </a:t>
            </a:r>
            <a:r>
              <a:rPr lang="es-ES" err="1"/>
              <a:t>conse</a:t>
            </a:r>
            <a:endParaRPr lang="es-ES"/>
          </a:p>
        </p:txBody>
      </p:sp>
      <p:sp>
        <p:nvSpPr>
          <p:cNvPr id="5" name="Marcador de número de diapositiva 2">
            <a:extLst>
              <a:ext uri="{FF2B5EF4-FFF2-40B4-BE49-F238E27FC236}">
                <a16:creationId xmlns:a16="http://schemas.microsoft.com/office/drawing/2014/main" id="{1A3998CE-D441-4445-C14A-387958F38F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44405" y="6343849"/>
            <a:ext cx="524518" cy="329368"/>
          </a:xfrm>
        </p:spPr>
        <p:txBody>
          <a:bodyPr/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fld id="{B005B2D1-880E-4846-A216-7D6770BA1332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id="{30DBD5DC-F5ED-B46B-FDCF-6A83D01E2BC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55386" y="2089734"/>
            <a:ext cx="1587500" cy="1333500"/>
          </a:xfrm>
          <a:ln w="19050">
            <a:solidFill>
              <a:srgbClr val="FF0000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lang="es-ES"/>
              <a:t>01</a:t>
            </a:r>
          </a:p>
        </p:txBody>
      </p:sp>
      <p:sp>
        <p:nvSpPr>
          <p:cNvPr id="20" name="Marcador de texto 18">
            <a:extLst>
              <a:ext uri="{FF2B5EF4-FFF2-40B4-BE49-F238E27FC236}">
                <a16:creationId xmlns:a16="http://schemas.microsoft.com/office/drawing/2014/main" id="{4A029238-41B1-44A8-6523-E8327F4D27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5386" y="1410750"/>
            <a:ext cx="4515113" cy="471956"/>
          </a:xfrm>
        </p:spPr>
        <p:txBody>
          <a:bodyPr lIns="0" tIns="0" rIns="0" bIns="0"/>
          <a:lstStyle>
            <a:lvl2pPr marL="226210" indent="-226210">
              <a:buNone/>
              <a:defRPr sz="2000"/>
            </a:lvl2pPr>
          </a:lstStyle>
          <a:p>
            <a:pPr lvl="1"/>
            <a:r>
              <a:rPr lang="es-ES"/>
              <a:t>Activos de la marca</a:t>
            </a:r>
          </a:p>
        </p:txBody>
      </p:sp>
      <p:sp>
        <p:nvSpPr>
          <p:cNvPr id="12" name="Marcador de posición de imagen 9">
            <a:extLst>
              <a:ext uri="{FF2B5EF4-FFF2-40B4-BE49-F238E27FC236}">
                <a16:creationId xmlns:a16="http://schemas.microsoft.com/office/drawing/2014/main" id="{6D82A763-9B65-E9CC-D232-0504E6FBFD1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574132" y="2089734"/>
            <a:ext cx="1587500" cy="1333500"/>
          </a:xfrm>
          <a:ln w="19050">
            <a:solidFill>
              <a:srgbClr val="FF0000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lang="es-ES"/>
              <a:t>02</a:t>
            </a:r>
          </a:p>
        </p:txBody>
      </p:sp>
      <p:sp>
        <p:nvSpPr>
          <p:cNvPr id="13" name="Marcador de posición de imagen 9">
            <a:extLst>
              <a:ext uri="{FF2B5EF4-FFF2-40B4-BE49-F238E27FC236}">
                <a16:creationId xmlns:a16="http://schemas.microsoft.com/office/drawing/2014/main" id="{6425C1A8-C329-8FFC-B542-F407B9F2766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392878" y="2089734"/>
            <a:ext cx="1587500" cy="1333500"/>
          </a:xfrm>
          <a:ln w="19050">
            <a:solidFill>
              <a:srgbClr val="FF0000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lang="es-ES"/>
              <a:t>03</a:t>
            </a:r>
          </a:p>
        </p:txBody>
      </p:sp>
      <p:sp>
        <p:nvSpPr>
          <p:cNvPr id="16" name="Marcador de posición de imagen 9">
            <a:extLst>
              <a:ext uri="{FF2B5EF4-FFF2-40B4-BE49-F238E27FC236}">
                <a16:creationId xmlns:a16="http://schemas.microsoft.com/office/drawing/2014/main" id="{72BB9C04-E2F2-FD8E-0DAC-CA019379F94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211623" y="2089734"/>
            <a:ext cx="1587500" cy="1333500"/>
          </a:xfrm>
          <a:ln w="19050">
            <a:solidFill>
              <a:srgbClr val="FF0000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lang="es-ES"/>
              <a:t>04</a:t>
            </a:r>
          </a:p>
        </p:txBody>
      </p:sp>
      <p:sp>
        <p:nvSpPr>
          <p:cNvPr id="17" name="Marcador de posición de imagen 9">
            <a:extLst>
              <a:ext uri="{FF2B5EF4-FFF2-40B4-BE49-F238E27FC236}">
                <a16:creationId xmlns:a16="http://schemas.microsoft.com/office/drawing/2014/main" id="{0DC32647-2905-5C41-A9C4-7E859D694CD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030369" y="2089734"/>
            <a:ext cx="1587500" cy="1333500"/>
          </a:xfrm>
          <a:ln w="19050">
            <a:solidFill>
              <a:srgbClr val="FF0000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lang="es-ES"/>
              <a:t>05</a:t>
            </a:r>
          </a:p>
        </p:txBody>
      </p:sp>
      <p:sp>
        <p:nvSpPr>
          <p:cNvPr id="18" name="Marcador de posición de imagen 9">
            <a:extLst>
              <a:ext uri="{FF2B5EF4-FFF2-40B4-BE49-F238E27FC236}">
                <a16:creationId xmlns:a16="http://schemas.microsoft.com/office/drawing/2014/main" id="{411EEA21-921C-A28E-B894-93339297965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849114" y="2089734"/>
            <a:ext cx="1587500" cy="1333500"/>
          </a:xfrm>
          <a:ln w="19050">
            <a:solidFill>
              <a:srgbClr val="FF0000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lang="es-ES"/>
              <a:t>06</a:t>
            </a:r>
          </a:p>
        </p:txBody>
      </p:sp>
      <p:sp>
        <p:nvSpPr>
          <p:cNvPr id="19" name="Marcador de texto 17">
            <a:extLst>
              <a:ext uri="{FF2B5EF4-FFF2-40B4-BE49-F238E27FC236}">
                <a16:creationId xmlns:a16="http://schemas.microsoft.com/office/drawing/2014/main" id="{23A4B8DC-6634-25C6-5D5C-08CA24733E0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74133" y="3434767"/>
            <a:ext cx="1587500" cy="2663879"/>
          </a:xfrm>
        </p:spPr>
        <p:txBody>
          <a:bodyPr lIns="0" tIns="144000" rIns="0" bIns="0">
            <a:noAutofit/>
          </a:bodyPr>
          <a:lstStyle>
            <a:lvl1pPr marL="0" indent="0">
              <a:lnSpc>
                <a:spcPct val="120000"/>
              </a:lnSpc>
              <a:spcBef>
                <a:spcPts val="750"/>
              </a:spcBef>
              <a:spcAft>
                <a:spcPts val="750"/>
              </a:spcAft>
              <a:buNone/>
              <a:defRPr sz="1167" b="0">
                <a:solidFill>
                  <a:srgbClr val="1E1E1E"/>
                </a:solidFill>
              </a:defRPr>
            </a:lvl1pPr>
          </a:lstStyle>
          <a:p>
            <a:pPr lvl="0"/>
            <a:r>
              <a:rPr lang="es-ES" err="1"/>
              <a:t>Poribus</a:t>
            </a:r>
            <a:r>
              <a:rPr lang="es-ES"/>
              <a:t> </a:t>
            </a:r>
            <a:r>
              <a:rPr lang="es-ES" err="1"/>
              <a:t>reiciis</a:t>
            </a:r>
            <a:r>
              <a:rPr lang="es-ES"/>
              <a:t> </a:t>
            </a:r>
            <a:r>
              <a:rPr lang="es-ES" err="1"/>
              <a:t>conseque</a:t>
            </a:r>
            <a:r>
              <a:rPr lang="es-ES"/>
              <a:t> </a:t>
            </a:r>
            <a:r>
              <a:rPr lang="es-ES" err="1"/>
              <a:t>conempo</a:t>
            </a:r>
            <a:r>
              <a:rPr lang="es-ES"/>
              <a:t> </a:t>
            </a:r>
            <a:r>
              <a:rPr lang="es-ES" err="1"/>
              <a:t>ribusam</a:t>
            </a:r>
            <a:r>
              <a:rPr lang="es-ES"/>
              <a:t> </a:t>
            </a:r>
            <a:r>
              <a:rPr lang="es-ES" err="1"/>
              <a:t>enimincil</a:t>
            </a:r>
            <a:r>
              <a:rPr lang="es-ES"/>
              <a:t> </a:t>
            </a:r>
            <a:r>
              <a:rPr lang="es-ES" err="1"/>
              <a:t>molupta</a:t>
            </a:r>
            <a:r>
              <a:rPr lang="es-ES"/>
              <a:t> </a:t>
            </a:r>
            <a:r>
              <a:rPr lang="es-ES" err="1"/>
              <a:t>tiatesed</a:t>
            </a:r>
            <a:r>
              <a:rPr lang="es-ES"/>
              <a:t> qui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aut</a:t>
            </a:r>
            <a:r>
              <a:rPr lang="es-ES"/>
              <a:t> </a:t>
            </a:r>
            <a:r>
              <a:rPr lang="es-ES" err="1"/>
              <a:t>harit</a:t>
            </a:r>
            <a:r>
              <a:rPr lang="es-ES"/>
              <a:t>, </a:t>
            </a:r>
            <a:r>
              <a:rPr lang="es-ES" err="1"/>
              <a:t>quoditat</a:t>
            </a:r>
            <a:r>
              <a:rPr lang="es-ES"/>
              <a:t> mi, </a:t>
            </a:r>
            <a:r>
              <a:rPr lang="es-ES" err="1"/>
              <a:t>experum</a:t>
            </a:r>
            <a:r>
              <a:rPr lang="es-ES"/>
              <a:t> a </a:t>
            </a:r>
            <a:r>
              <a:rPr lang="es-ES" err="1"/>
              <a:t>conse</a:t>
            </a:r>
            <a:endParaRPr lang="es-ES"/>
          </a:p>
        </p:txBody>
      </p:sp>
      <p:sp>
        <p:nvSpPr>
          <p:cNvPr id="21" name="Marcador de texto 17">
            <a:extLst>
              <a:ext uri="{FF2B5EF4-FFF2-40B4-BE49-F238E27FC236}">
                <a16:creationId xmlns:a16="http://schemas.microsoft.com/office/drawing/2014/main" id="{1F61276A-7A05-07BE-BD5C-B69889C67D6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92878" y="3434767"/>
            <a:ext cx="1587500" cy="2663879"/>
          </a:xfrm>
        </p:spPr>
        <p:txBody>
          <a:bodyPr lIns="0" tIns="144000" rIns="0" bIns="0">
            <a:noAutofit/>
          </a:bodyPr>
          <a:lstStyle>
            <a:lvl1pPr marL="0" indent="0">
              <a:lnSpc>
                <a:spcPct val="120000"/>
              </a:lnSpc>
              <a:spcBef>
                <a:spcPts val="750"/>
              </a:spcBef>
              <a:spcAft>
                <a:spcPts val="750"/>
              </a:spcAft>
              <a:buNone/>
              <a:defRPr sz="1167" b="0">
                <a:solidFill>
                  <a:srgbClr val="1E1E1E"/>
                </a:solidFill>
              </a:defRPr>
            </a:lvl1pPr>
          </a:lstStyle>
          <a:p>
            <a:pPr lvl="0"/>
            <a:r>
              <a:rPr lang="es-ES" err="1"/>
              <a:t>Poribus</a:t>
            </a:r>
            <a:r>
              <a:rPr lang="es-ES"/>
              <a:t> </a:t>
            </a:r>
            <a:r>
              <a:rPr lang="es-ES" err="1"/>
              <a:t>reiciis</a:t>
            </a:r>
            <a:r>
              <a:rPr lang="es-ES"/>
              <a:t> </a:t>
            </a:r>
            <a:r>
              <a:rPr lang="es-ES" err="1"/>
              <a:t>conseque</a:t>
            </a:r>
            <a:r>
              <a:rPr lang="es-ES"/>
              <a:t> </a:t>
            </a:r>
            <a:r>
              <a:rPr lang="es-ES" err="1"/>
              <a:t>conempo</a:t>
            </a:r>
            <a:r>
              <a:rPr lang="es-ES"/>
              <a:t> </a:t>
            </a:r>
            <a:r>
              <a:rPr lang="es-ES" err="1"/>
              <a:t>ribusam</a:t>
            </a:r>
            <a:r>
              <a:rPr lang="es-ES"/>
              <a:t> </a:t>
            </a:r>
            <a:r>
              <a:rPr lang="es-ES" err="1"/>
              <a:t>enimincil</a:t>
            </a:r>
            <a:r>
              <a:rPr lang="es-ES"/>
              <a:t> </a:t>
            </a:r>
            <a:r>
              <a:rPr lang="es-ES" err="1"/>
              <a:t>molupta</a:t>
            </a:r>
            <a:r>
              <a:rPr lang="es-ES"/>
              <a:t> </a:t>
            </a:r>
            <a:r>
              <a:rPr lang="es-ES" err="1"/>
              <a:t>tiatesed</a:t>
            </a:r>
            <a:r>
              <a:rPr lang="es-ES"/>
              <a:t> qui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aut</a:t>
            </a:r>
            <a:r>
              <a:rPr lang="es-ES"/>
              <a:t> </a:t>
            </a:r>
            <a:r>
              <a:rPr lang="es-ES" err="1"/>
              <a:t>harit</a:t>
            </a:r>
            <a:r>
              <a:rPr lang="es-ES"/>
              <a:t>, </a:t>
            </a:r>
            <a:r>
              <a:rPr lang="es-ES" err="1"/>
              <a:t>quoditat</a:t>
            </a:r>
            <a:r>
              <a:rPr lang="es-ES"/>
              <a:t> mi, </a:t>
            </a:r>
            <a:r>
              <a:rPr lang="es-ES" err="1"/>
              <a:t>experum</a:t>
            </a:r>
            <a:r>
              <a:rPr lang="es-ES"/>
              <a:t> a </a:t>
            </a:r>
            <a:r>
              <a:rPr lang="es-ES" err="1"/>
              <a:t>conse</a:t>
            </a:r>
            <a:endParaRPr lang="es-ES"/>
          </a:p>
        </p:txBody>
      </p:sp>
      <p:sp>
        <p:nvSpPr>
          <p:cNvPr id="22" name="Marcador de texto 17">
            <a:extLst>
              <a:ext uri="{FF2B5EF4-FFF2-40B4-BE49-F238E27FC236}">
                <a16:creationId xmlns:a16="http://schemas.microsoft.com/office/drawing/2014/main" id="{709455FC-0BD8-E93A-9BA5-824978F71B4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11624" y="3434767"/>
            <a:ext cx="1587500" cy="2663879"/>
          </a:xfrm>
        </p:spPr>
        <p:txBody>
          <a:bodyPr lIns="0" tIns="144000" rIns="0" bIns="0">
            <a:noAutofit/>
          </a:bodyPr>
          <a:lstStyle>
            <a:lvl1pPr marL="0" indent="0">
              <a:lnSpc>
                <a:spcPct val="120000"/>
              </a:lnSpc>
              <a:spcBef>
                <a:spcPts val="750"/>
              </a:spcBef>
              <a:spcAft>
                <a:spcPts val="750"/>
              </a:spcAft>
              <a:buNone/>
              <a:defRPr sz="1167" b="0">
                <a:solidFill>
                  <a:srgbClr val="1E1E1E"/>
                </a:solidFill>
              </a:defRPr>
            </a:lvl1pPr>
          </a:lstStyle>
          <a:p>
            <a:pPr lvl="0"/>
            <a:r>
              <a:rPr lang="es-ES" err="1"/>
              <a:t>Poribus</a:t>
            </a:r>
            <a:r>
              <a:rPr lang="es-ES"/>
              <a:t> </a:t>
            </a:r>
            <a:r>
              <a:rPr lang="es-ES" err="1"/>
              <a:t>reiciis</a:t>
            </a:r>
            <a:r>
              <a:rPr lang="es-ES"/>
              <a:t> </a:t>
            </a:r>
            <a:r>
              <a:rPr lang="es-ES" err="1"/>
              <a:t>conseque</a:t>
            </a:r>
            <a:r>
              <a:rPr lang="es-ES"/>
              <a:t> </a:t>
            </a:r>
            <a:r>
              <a:rPr lang="es-ES" err="1"/>
              <a:t>conempo</a:t>
            </a:r>
            <a:r>
              <a:rPr lang="es-ES"/>
              <a:t> </a:t>
            </a:r>
            <a:r>
              <a:rPr lang="es-ES" err="1"/>
              <a:t>ribusam</a:t>
            </a:r>
            <a:r>
              <a:rPr lang="es-ES"/>
              <a:t> </a:t>
            </a:r>
            <a:r>
              <a:rPr lang="es-ES" err="1"/>
              <a:t>enimincil</a:t>
            </a:r>
            <a:r>
              <a:rPr lang="es-ES"/>
              <a:t> </a:t>
            </a:r>
            <a:r>
              <a:rPr lang="es-ES" err="1"/>
              <a:t>molupta</a:t>
            </a:r>
            <a:r>
              <a:rPr lang="es-ES"/>
              <a:t> </a:t>
            </a:r>
            <a:r>
              <a:rPr lang="es-ES" err="1"/>
              <a:t>tiatesed</a:t>
            </a:r>
            <a:r>
              <a:rPr lang="es-ES"/>
              <a:t> qui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aut</a:t>
            </a:r>
            <a:r>
              <a:rPr lang="es-ES"/>
              <a:t> </a:t>
            </a:r>
            <a:r>
              <a:rPr lang="es-ES" err="1"/>
              <a:t>harit</a:t>
            </a:r>
            <a:r>
              <a:rPr lang="es-ES"/>
              <a:t>, </a:t>
            </a:r>
            <a:r>
              <a:rPr lang="es-ES" err="1"/>
              <a:t>quoditat</a:t>
            </a:r>
            <a:r>
              <a:rPr lang="es-ES"/>
              <a:t> mi, </a:t>
            </a:r>
            <a:r>
              <a:rPr lang="es-ES" err="1"/>
              <a:t>experum</a:t>
            </a:r>
            <a:r>
              <a:rPr lang="es-ES"/>
              <a:t> a </a:t>
            </a:r>
            <a:r>
              <a:rPr lang="es-ES" err="1"/>
              <a:t>conse</a:t>
            </a:r>
            <a:endParaRPr lang="es-ES"/>
          </a:p>
        </p:txBody>
      </p:sp>
      <p:sp>
        <p:nvSpPr>
          <p:cNvPr id="23" name="Marcador de texto 17">
            <a:extLst>
              <a:ext uri="{FF2B5EF4-FFF2-40B4-BE49-F238E27FC236}">
                <a16:creationId xmlns:a16="http://schemas.microsoft.com/office/drawing/2014/main" id="{A5A2B6A7-0A04-FAF8-850D-03BBEA9F250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030370" y="3434767"/>
            <a:ext cx="1587500" cy="2663879"/>
          </a:xfrm>
        </p:spPr>
        <p:txBody>
          <a:bodyPr lIns="0" tIns="144000" rIns="0" bIns="0">
            <a:noAutofit/>
          </a:bodyPr>
          <a:lstStyle>
            <a:lvl1pPr marL="0" indent="0">
              <a:lnSpc>
                <a:spcPct val="120000"/>
              </a:lnSpc>
              <a:spcBef>
                <a:spcPts val="750"/>
              </a:spcBef>
              <a:spcAft>
                <a:spcPts val="750"/>
              </a:spcAft>
              <a:buNone/>
              <a:defRPr sz="1167" b="0">
                <a:solidFill>
                  <a:srgbClr val="1E1E1E"/>
                </a:solidFill>
              </a:defRPr>
            </a:lvl1pPr>
          </a:lstStyle>
          <a:p>
            <a:pPr lvl="0"/>
            <a:r>
              <a:rPr lang="es-ES" err="1"/>
              <a:t>Poribus</a:t>
            </a:r>
            <a:r>
              <a:rPr lang="es-ES"/>
              <a:t> </a:t>
            </a:r>
            <a:r>
              <a:rPr lang="es-ES" err="1"/>
              <a:t>reiciis</a:t>
            </a:r>
            <a:r>
              <a:rPr lang="es-ES"/>
              <a:t> </a:t>
            </a:r>
            <a:r>
              <a:rPr lang="es-ES" err="1"/>
              <a:t>conseque</a:t>
            </a:r>
            <a:r>
              <a:rPr lang="es-ES"/>
              <a:t> </a:t>
            </a:r>
            <a:r>
              <a:rPr lang="es-ES" err="1"/>
              <a:t>conempo</a:t>
            </a:r>
            <a:r>
              <a:rPr lang="es-ES"/>
              <a:t> </a:t>
            </a:r>
            <a:r>
              <a:rPr lang="es-ES" err="1"/>
              <a:t>ribusam</a:t>
            </a:r>
            <a:r>
              <a:rPr lang="es-ES"/>
              <a:t> </a:t>
            </a:r>
            <a:r>
              <a:rPr lang="es-ES" err="1"/>
              <a:t>enimincil</a:t>
            </a:r>
            <a:r>
              <a:rPr lang="es-ES"/>
              <a:t> </a:t>
            </a:r>
            <a:r>
              <a:rPr lang="es-ES" err="1"/>
              <a:t>molupta</a:t>
            </a:r>
            <a:r>
              <a:rPr lang="es-ES"/>
              <a:t> </a:t>
            </a:r>
            <a:r>
              <a:rPr lang="es-ES" err="1"/>
              <a:t>tiatesed</a:t>
            </a:r>
            <a:r>
              <a:rPr lang="es-ES"/>
              <a:t> qui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aut</a:t>
            </a:r>
            <a:r>
              <a:rPr lang="es-ES"/>
              <a:t> </a:t>
            </a:r>
            <a:r>
              <a:rPr lang="es-ES" err="1"/>
              <a:t>harit</a:t>
            </a:r>
            <a:r>
              <a:rPr lang="es-ES"/>
              <a:t>, </a:t>
            </a:r>
            <a:r>
              <a:rPr lang="es-ES" err="1"/>
              <a:t>quoditat</a:t>
            </a:r>
            <a:r>
              <a:rPr lang="es-ES"/>
              <a:t> mi, </a:t>
            </a:r>
            <a:r>
              <a:rPr lang="es-ES" err="1"/>
              <a:t>experum</a:t>
            </a:r>
            <a:r>
              <a:rPr lang="es-ES"/>
              <a:t> a </a:t>
            </a:r>
            <a:r>
              <a:rPr lang="es-ES" err="1"/>
              <a:t>conse</a:t>
            </a:r>
            <a:endParaRPr lang="es-ES"/>
          </a:p>
        </p:txBody>
      </p:sp>
      <p:sp>
        <p:nvSpPr>
          <p:cNvPr id="24" name="Marcador de texto 17">
            <a:extLst>
              <a:ext uri="{FF2B5EF4-FFF2-40B4-BE49-F238E27FC236}">
                <a16:creationId xmlns:a16="http://schemas.microsoft.com/office/drawing/2014/main" id="{875AA532-E221-CD42-B662-087269C7764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849114" y="3434767"/>
            <a:ext cx="1587500" cy="2663879"/>
          </a:xfrm>
        </p:spPr>
        <p:txBody>
          <a:bodyPr lIns="0" tIns="144000" rIns="0" bIns="0">
            <a:noAutofit/>
          </a:bodyPr>
          <a:lstStyle>
            <a:lvl1pPr marL="0" indent="0">
              <a:lnSpc>
                <a:spcPct val="120000"/>
              </a:lnSpc>
              <a:spcBef>
                <a:spcPts val="750"/>
              </a:spcBef>
              <a:spcAft>
                <a:spcPts val="750"/>
              </a:spcAft>
              <a:buNone/>
              <a:defRPr sz="1167" b="0">
                <a:solidFill>
                  <a:srgbClr val="1E1E1E"/>
                </a:solidFill>
              </a:defRPr>
            </a:lvl1pPr>
          </a:lstStyle>
          <a:p>
            <a:pPr lvl="0"/>
            <a:r>
              <a:rPr lang="es-ES" err="1"/>
              <a:t>Poribus</a:t>
            </a:r>
            <a:r>
              <a:rPr lang="es-ES"/>
              <a:t> </a:t>
            </a:r>
            <a:r>
              <a:rPr lang="es-ES" err="1"/>
              <a:t>reiciis</a:t>
            </a:r>
            <a:r>
              <a:rPr lang="es-ES"/>
              <a:t> </a:t>
            </a:r>
            <a:r>
              <a:rPr lang="es-ES" err="1"/>
              <a:t>conseque</a:t>
            </a:r>
            <a:r>
              <a:rPr lang="es-ES"/>
              <a:t> </a:t>
            </a:r>
            <a:r>
              <a:rPr lang="es-ES" err="1"/>
              <a:t>conempo</a:t>
            </a:r>
            <a:r>
              <a:rPr lang="es-ES"/>
              <a:t> </a:t>
            </a:r>
            <a:r>
              <a:rPr lang="es-ES" err="1"/>
              <a:t>ribusam</a:t>
            </a:r>
            <a:r>
              <a:rPr lang="es-ES"/>
              <a:t> </a:t>
            </a:r>
            <a:r>
              <a:rPr lang="es-ES" err="1"/>
              <a:t>enimincil</a:t>
            </a:r>
            <a:r>
              <a:rPr lang="es-ES"/>
              <a:t> </a:t>
            </a:r>
            <a:r>
              <a:rPr lang="es-ES" err="1"/>
              <a:t>molupta</a:t>
            </a:r>
            <a:r>
              <a:rPr lang="es-ES"/>
              <a:t> </a:t>
            </a:r>
            <a:r>
              <a:rPr lang="es-ES" err="1"/>
              <a:t>tiatesed</a:t>
            </a:r>
            <a:r>
              <a:rPr lang="es-ES"/>
              <a:t> qui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aut</a:t>
            </a:r>
            <a:r>
              <a:rPr lang="es-ES"/>
              <a:t> </a:t>
            </a:r>
            <a:r>
              <a:rPr lang="es-ES" err="1"/>
              <a:t>harit</a:t>
            </a:r>
            <a:r>
              <a:rPr lang="es-ES"/>
              <a:t>, </a:t>
            </a:r>
            <a:r>
              <a:rPr lang="es-ES" err="1"/>
              <a:t>quoditat</a:t>
            </a:r>
            <a:r>
              <a:rPr lang="es-ES"/>
              <a:t> mi, </a:t>
            </a:r>
            <a:r>
              <a:rPr lang="es-ES" err="1"/>
              <a:t>experum</a:t>
            </a:r>
            <a:r>
              <a:rPr lang="es-ES"/>
              <a:t> a </a:t>
            </a:r>
            <a:r>
              <a:rPr lang="es-ES" err="1"/>
              <a:t>conse</a:t>
            </a:r>
            <a:endParaRPr lang="es-ES"/>
          </a:p>
        </p:txBody>
      </p:sp>
      <p:pic>
        <p:nvPicPr>
          <p:cNvPr id="25" name="Gráfico 1">
            <a:extLst>
              <a:ext uri="{FF2B5EF4-FFF2-40B4-BE49-F238E27FC236}">
                <a16:creationId xmlns:a16="http://schemas.microsoft.com/office/drawing/2014/main" id="{40E88DE7-7396-2242-4BE0-791EEF1DFA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43" y="277479"/>
            <a:ext cx="1334408" cy="34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690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co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317ED844-B883-7591-6181-17CA34D0D9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EF3A0E82-FF4A-4767-8F46-4CEFBC357853}"/>
              </a:ext>
            </a:extLst>
          </p:cNvPr>
          <p:cNvSpPr/>
          <p:nvPr userDrawn="1"/>
        </p:nvSpPr>
        <p:spPr>
          <a:xfrm>
            <a:off x="11436615" y="6308837"/>
            <a:ext cx="320808" cy="320808"/>
          </a:xfrm>
          <a:prstGeom prst="rect">
            <a:avLst/>
          </a:prstGeom>
          <a:solidFill>
            <a:srgbClr val="FF32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50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827D429-903C-403E-A91E-3413C7FBF9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5386" y="759354"/>
            <a:ext cx="4515114" cy="668402"/>
          </a:xfrm>
        </p:spPr>
        <p:txBody>
          <a:bodyPr lIns="0" tIns="342000" rIns="342000" bIns="342000" anchor="ctr" anchorCtr="0">
            <a:noAutofit/>
          </a:bodyPr>
          <a:lstStyle>
            <a:lvl1pPr>
              <a:defRPr sz="2667">
                <a:solidFill>
                  <a:srgbClr val="1E1E1E"/>
                </a:solidFill>
              </a:defRPr>
            </a:lvl1pPr>
          </a:lstStyle>
          <a:p>
            <a:r>
              <a:rPr lang="es-ES"/>
              <a:t>Misión</a:t>
            </a:r>
            <a:endParaRPr lang="en-US"/>
          </a:p>
        </p:txBody>
      </p:sp>
      <p:sp>
        <p:nvSpPr>
          <p:cNvPr id="5" name="Marcador de número de diapositiva 2">
            <a:extLst>
              <a:ext uri="{FF2B5EF4-FFF2-40B4-BE49-F238E27FC236}">
                <a16:creationId xmlns:a16="http://schemas.microsoft.com/office/drawing/2014/main" id="{1A3998CE-D441-4445-C14A-387958F38F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44405" y="6343849"/>
            <a:ext cx="524518" cy="329368"/>
          </a:xfrm>
        </p:spPr>
        <p:txBody>
          <a:bodyPr/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fld id="{B005B2D1-880E-4846-A216-7D6770BA1332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id="{30DBD5DC-F5ED-B46B-FDCF-6A83D01E2BC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432719" y="2764896"/>
            <a:ext cx="2667000" cy="3333750"/>
          </a:xfrm>
          <a:ln w="19050">
            <a:solidFill>
              <a:srgbClr val="FF0000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lang="es-ES"/>
              <a:t>01</a:t>
            </a:r>
          </a:p>
        </p:txBody>
      </p:sp>
      <p:sp>
        <p:nvSpPr>
          <p:cNvPr id="20" name="Marcador de texto 18">
            <a:extLst>
              <a:ext uri="{FF2B5EF4-FFF2-40B4-BE49-F238E27FC236}">
                <a16:creationId xmlns:a16="http://schemas.microsoft.com/office/drawing/2014/main" id="{4A029238-41B1-44A8-6523-E8327F4D27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5386" y="1410750"/>
            <a:ext cx="4515113" cy="471956"/>
          </a:xfrm>
        </p:spPr>
        <p:txBody>
          <a:bodyPr lIns="0" tIns="0" rIns="0" bIns="0"/>
          <a:lstStyle>
            <a:lvl2pPr marL="226210" indent="-226210">
              <a:buNone/>
              <a:defRPr sz="2000"/>
            </a:lvl2pPr>
          </a:lstStyle>
          <a:p>
            <a:pPr lvl="1"/>
            <a:r>
              <a:rPr lang="es-ES"/>
              <a:t>Activos de la marca</a:t>
            </a:r>
          </a:p>
        </p:txBody>
      </p:sp>
      <p:sp>
        <p:nvSpPr>
          <p:cNvPr id="4" name="Marcador de posición de imagen 9">
            <a:extLst>
              <a:ext uri="{FF2B5EF4-FFF2-40B4-BE49-F238E27FC236}">
                <a16:creationId xmlns:a16="http://schemas.microsoft.com/office/drawing/2014/main" id="{C6D6206E-F5F5-0E77-FB95-C6BA5A77461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762500" y="2764896"/>
            <a:ext cx="2667000" cy="3333750"/>
          </a:xfrm>
          <a:ln w="19050">
            <a:solidFill>
              <a:srgbClr val="FF0000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lang="es-ES"/>
              <a:t>02</a:t>
            </a:r>
          </a:p>
        </p:txBody>
      </p:sp>
      <p:sp>
        <p:nvSpPr>
          <p:cNvPr id="6" name="Marcador de posición de imagen 9">
            <a:extLst>
              <a:ext uri="{FF2B5EF4-FFF2-40B4-BE49-F238E27FC236}">
                <a16:creationId xmlns:a16="http://schemas.microsoft.com/office/drawing/2014/main" id="{42C4304F-545C-67D7-0D33-86AEE94E972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092281" y="2764896"/>
            <a:ext cx="2667000" cy="3333750"/>
          </a:xfrm>
          <a:ln w="19050">
            <a:solidFill>
              <a:srgbClr val="FF0000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lang="es-ES"/>
              <a:t>03</a:t>
            </a:r>
          </a:p>
        </p:txBody>
      </p:sp>
      <p:sp>
        <p:nvSpPr>
          <p:cNvPr id="7" name="Marcador de texto 17">
            <a:extLst>
              <a:ext uri="{FF2B5EF4-FFF2-40B4-BE49-F238E27FC236}">
                <a16:creationId xmlns:a16="http://schemas.microsoft.com/office/drawing/2014/main" id="{39171916-2D06-0483-6FA5-43029BFE86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32719" y="2079152"/>
            <a:ext cx="2667000" cy="685744"/>
          </a:xfrm>
        </p:spPr>
        <p:txBody>
          <a:bodyPr lIns="342900" tIns="108000" rIns="342900" bIns="144000">
            <a:noAutofit/>
          </a:bodyPr>
          <a:lstStyle>
            <a:lvl1pPr marL="0" indent="0">
              <a:lnSpc>
                <a:spcPct val="120000"/>
              </a:lnSpc>
              <a:spcBef>
                <a:spcPts val="750"/>
              </a:spcBef>
              <a:spcAft>
                <a:spcPts val="750"/>
              </a:spcAft>
              <a:buNone/>
              <a:defRPr sz="133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 err="1"/>
              <a:t>Poribus</a:t>
            </a:r>
            <a:r>
              <a:rPr lang="es-ES"/>
              <a:t> </a:t>
            </a:r>
            <a:r>
              <a:rPr lang="es-ES" err="1"/>
              <a:t>reiciis</a:t>
            </a:r>
            <a:r>
              <a:rPr lang="es-ES"/>
              <a:t> </a:t>
            </a:r>
            <a:r>
              <a:rPr lang="es-ES" err="1"/>
              <a:t>conseque</a:t>
            </a:r>
            <a:r>
              <a:rPr lang="es-ES"/>
              <a:t> </a:t>
            </a:r>
            <a:r>
              <a:rPr lang="es-ES" err="1"/>
              <a:t>conempo</a:t>
            </a:r>
            <a:r>
              <a:rPr lang="es-ES"/>
              <a:t> </a:t>
            </a:r>
            <a:r>
              <a:rPr lang="es-ES" err="1"/>
              <a:t>ribusam</a:t>
            </a:r>
            <a:endParaRPr lang="es-ES"/>
          </a:p>
        </p:txBody>
      </p:sp>
      <p:sp>
        <p:nvSpPr>
          <p:cNvPr id="11" name="Marcador de texto 17">
            <a:extLst>
              <a:ext uri="{FF2B5EF4-FFF2-40B4-BE49-F238E27FC236}">
                <a16:creationId xmlns:a16="http://schemas.microsoft.com/office/drawing/2014/main" id="{A9AFB86A-D608-F1F0-689C-BDE4AC4006D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62500" y="2079152"/>
            <a:ext cx="2667000" cy="685744"/>
          </a:xfrm>
        </p:spPr>
        <p:txBody>
          <a:bodyPr lIns="342900" tIns="108000" rIns="342900" bIns="144000">
            <a:noAutofit/>
          </a:bodyPr>
          <a:lstStyle>
            <a:lvl1pPr marL="0" indent="0">
              <a:lnSpc>
                <a:spcPct val="120000"/>
              </a:lnSpc>
              <a:spcBef>
                <a:spcPts val="750"/>
              </a:spcBef>
              <a:spcAft>
                <a:spcPts val="750"/>
              </a:spcAft>
              <a:buNone/>
              <a:defRPr sz="133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 err="1"/>
              <a:t>Poribus</a:t>
            </a:r>
            <a:r>
              <a:rPr lang="es-ES"/>
              <a:t> </a:t>
            </a:r>
            <a:r>
              <a:rPr lang="es-ES" err="1"/>
              <a:t>reiciis</a:t>
            </a:r>
            <a:r>
              <a:rPr lang="es-ES"/>
              <a:t> </a:t>
            </a:r>
            <a:r>
              <a:rPr lang="es-ES" err="1"/>
              <a:t>conseque</a:t>
            </a:r>
            <a:r>
              <a:rPr lang="es-ES"/>
              <a:t> </a:t>
            </a:r>
            <a:r>
              <a:rPr lang="es-ES" err="1"/>
              <a:t>conempo</a:t>
            </a:r>
            <a:r>
              <a:rPr lang="es-ES"/>
              <a:t> </a:t>
            </a:r>
            <a:r>
              <a:rPr lang="es-ES" err="1"/>
              <a:t>ribusam</a:t>
            </a:r>
            <a:endParaRPr lang="es-ES"/>
          </a:p>
        </p:txBody>
      </p:sp>
      <p:sp>
        <p:nvSpPr>
          <p:cNvPr id="25" name="Marcador de texto 17">
            <a:extLst>
              <a:ext uri="{FF2B5EF4-FFF2-40B4-BE49-F238E27FC236}">
                <a16:creationId xmlns:a16="http://schemas.microsoft.com/office/drawing/2014/main" id="{D0877625-337E-4614-4FD1-79B733B069E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092281" y="2079152"/>
            <a:ext cx="2667000" cy="685744"/>
          </a:xfrm>
        </p:spPr>
        <p:txBody>
          <a:bodyPr lIns="342900" tIns="108000" rIns="342900" bIns="144000">
            <a:noAutofit/>
          </a:bodyPr>
          <a:lstStyle>
            <a:lvl1pPr marL="0" indent="0">
              <a:lnSpc>
                <a:spcPct val="120000"/>
              </a:lnSpc>
              <a:spcBef>
                <a:spcPts val="750"/>
              </a:spcBef>
              <a:spcAft>
                <a:spcPts val="750"/>
              </a:spcAft>
              <a:buNone/>
              <a:defRPr sz="133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 err="1"/>
              <a:t>Poribus</a:t>
            </a:r>
            <a:r>
              <a:rPr lang="es-ES"/>
              <a:t> </a:t>
            </a:r>
            <a:r>
              <a:rPr lang="es-ES" err="1"/>
              <a:t>reiciis</a:t>
            </a:r>
            <a:r>
              <a:rPr lang="es-ES"/>
              <a:t> </a:t>
            </a:r>
            <a:r>
              <a:rPr lang="es-ES" err="1"/>
              <a:t>conseque</a:t>
            </a:r>
            <a:r>
              <a:rPr lang="es-ES"/>
              <a:t> </a:t>
            </a:r>
            <a:r>
              <a:rPr lang="es-ES" err="1"/>
              <a:t>conempo</a:t>
            </a:r>
            <a:r>
              <a:rPr lang="es-ES"/>
              <a:t> </a:t>
            </a:r>
            <a:r>
              <a:rPr lang="es-ES" err="1"/>
              <a:t>ribusam</a:t>
            </a:r>
            <a:endParaRPr lang="es-ES"/>
          </a:p>
        </p:txBody>
      </p:sp>
      <p:pic>
        <p:nvPicPr>
          <p:cNvPr id="15" name="Gráfico 1">
            <a:extLst>
              <a:ext uri="{FF2B5EF4-FFF2-40B4-BE49-F238E27FC236}">
                <a16:creationId xmlns:a16="http://schemas.microsoft.com/office/drawing/2014/main" id="{40E88DE7-7396-2242-4BE0-791EEF1DFA1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43" y="277479"/>
            <a:ext cx="1334408" cy="34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6539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lanco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48F296A0-051F-3490-C986-5B0EEC4FEE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EF3A0E82-FF4A-4767-8F46-4CEFBC357853}"/>
              </a:ext>
            </a:extLst>
          </p:cNvPr>
          <p:cNvSpPr/>
          <p:nvPr userDrawn="1"/>
        </p:nvSpPr>
        <p:spPr>
          <a:xfrm>
            <a:off x="11436615" y="6308837"/>
            <a:ext cx="320808" cy="320808"/>
          </a:xfrm>
          <a:prstGeom prst="rect">
            <a:avLst/>
          </a:prstGeom>
          <a:solidFill>
            <a:srgbClr val="FF32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50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827D429-903C-403E-A91E-3413C7FBF9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5386" y="759354"/>
            <a:ext cx="4515114" cy="668402"/>
          </a:xfrm>
        </p:spPr>
        <p:txBody>
          <a:bodyPr lIns="0" tIns="342000" rIns="342000" bIns="342000" anchor="ctr" anchorCtr="0">
            <a:noAutofit/>
          </a:bodyPr>
          <a:lstStyle>
            <a:lvl1pPr>
              <a:defRPr sz="2667">
                <a:solidFill>
                  <a:srgbClr val="1E1E1E"/>
                </a:solidFill>
              </a:defRPr>
            </a:lvl1pPr>
          </a:lstStyle>
          <a:p>
            <a:r>
              <a:rPr lang="es-ES"/>
              <a:t>Misión</a:t>
            </a:r>
            <a:endParaRPr lang="en-US"/>
          </a:p>
        </p:txBody>
      </p:sp>
      <p:sp>
        <p:nvSpPr>
          <p:cNvPr id="15" name="Marcador de texto 17">
            <a:extLst>
              <a:ext uri="{FF2B5EF4-FFF2-40B4-BE49-F238E27FC236}">
                <a16:creationId xmlns:a16="http://schemas.microsoft.com/office/drawing/2014/main" id="{D53EF393-3DBA-494A-AF34-ACE206FF818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25443" y="2608141"/>
            <a:ext cx="2532723" cy="3490504"/>
          </a:xfrm>
        </p:spPr>
        <p:txBody>
          <a:bodyPr lIns="342900" tIns="252000" rIns="342900" bIns="342900">
            <a:noAutofit/>
          </a:bodyPr>
          <a:lstStyle>
            <a:lvl1pPr marL="0" indent="0">
              <a:lnSpc>
                <a:spcPct val="120000"/>
              </a:lnSpc>
              <a:spcBef>
                <a:spcPts val="750"/>
              </a:spcBef>
              <a:spcAft>
                <a:spcPts val="750"/>
              </a:spcAft>
              <a:buNone/>
              <a:defRPr sz="1167" b="0">
                <a:solidFill>
                  <a:srgbClr val="1E1E1E"/>
                </a:solidFill>
              </a:defRPr>
            </a:lvl1pPr>
          </a:lstStyle>
          <a:p>
            <a:pPr lvl="0"/>
            <a:r>
              <a:rPr lang="es-ES" err="1"/>
              <a:t>Poribus</a:t>
            </a:r>
            <a:r>
              <a:rPr lang="es-ES"/>
              <a:t> </a:t>
            </a:r>
            <a:r>
              <a:rPr lang="es-ES" err="1"/>
              <a:t>reiciis</a:t>
            </a:r>
            <a:r>
              <a:rPr lang="es-ES"/>
              <a:t> </a:t>
            </a:r>
            <a:r>
              <a:rPr lang="es-ES" err="1"/>
              <a:t>conseque</a:t>
            </a:r>
            <a:r>
              <a:rPr lang="es-ES"/>
              <a:t> </a:t>
            </a:r>
            <a:r>
              <a:rPr lang="es-ES" err="1"/>
              <a:t>conempo</a:t>
            </a:r>
            <a:r>
              <a:rPr lang="es-ES"/>
              <a:t> </a:t>
            </a:r>
            <a:r>
              <a:rPr lang="es-ES" err="1"/>
              <a:t>ribusam</a:t>
            </a:r>
            <a:r>
              <a:rPr lang="es-ES"/>
              <a:t> </a:t>
            </a:r>
            <a:r>
              <a:rPr lang="es-ES" err="1"/>
              <a:t>enimincil</a:t>
            </a:r>
            <a:r>
              <a:rPr lang="es-ES"/>
              <a:t> </a:t>
            </a:r>
            <a:r>
              <a:rPr lang="es-ES" err="1"/>
              <a:t>molupta</a:t>
            </a:r>
            <a:r>
              <a:rPr lang="es-ES"/>
              <a:t> </a:t>
            </a:r>
            <a:r>
              <a:rPr lang="es-ES" err="1"/>
              <a:t>tiatesed</a:t>
            </a:r>
            <a:r>
              <a:rPr lang="es-ES"/>
              <a:t> qui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aut</a:t>
            </a:r>
            <a:r>
              <a:rPr lang="es-ES"/>
              <a:t> </a:t>
            </a:r>
            <a:r>
              <a:rPr lang="es-ES" err="1"/>
              <a:t>harit</a:t>
            </a:r>
            <a:r>
              <a:rPr lang="es-ES"/>
              <a:t>, </a:t>
            </a:r>
            <a:r>
              <a:rPr lang="es-ES" err="1"/>
              <a:t>quoditat</a:t>
            </a:r>
            <a:r>
              <a:rPr lang="es-ES"/>
              <a:t> mi, </a:t>
            </a:r>
            <a:r>
              <a:rPr lang="es-ES" err="1"/>
              <a:t>experum</a:t>
            </a:r>
            <a:r>
              <a:rPr lang="es-ES"/>
              <a:t> a </a:t>
            </a:r>
            <a:r>
              <a:rPr lang="es-ES" err="1"/>
              <a:t>conse</a:t>
            </a:r>
            <a:endParaRPr lang="es-ES"/>
          </a:p>
        </p:txBody>
      </p:sp>
      <p:sp>
        <p:nvSpPr>
          <p:cNvPr id="5" name="Marcador de número de diapositiva 2">
            <a:extLst>
              <a:ext uri="{FF2B5EF4-FFF2-40B4-BE49-F238E27FC236}">
                <a16:creationId xmlns:a16="http://schemas.microsoft.com/office/drawing/2014/main" id="{1A3998CE-D441-4445-C14A-387958F38F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44405" y="6343849"/>
            <a:ext cx="524518" cy="329368"/>
          </a:xfrm>
        </p:spPr>
        <p:txBody>
          <a:bodyPr/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fld id="{B005B2D1-880E-4846-A216-7D6770BA1332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0" name="Marcador de texto 18">
            <a:extLst>
              <a:ext uri="{FF2B5EF4-FFF2-40B4-BE49-F238E27FC236}">
                <a16:creationId xmlns:a16="http://schemas.microsoft.com/office/drawing/2014/main" id="{4A029238-41B1-44A8-6523-E8327F4D27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5386" y="1410750"/>
            <a:ext cx="4515113" cy="471956"/>
          </a:xfrm>
        </p:spPr>
        <p:txBody>
          <a:bodyPr lIns="0" tIns="0" rIns="0" bIns="0"/>
          <a:lstStyle>
            <a:lvl2pPr marL="226210" indent="-226210">
              <a:buNone/>
              <a:defRPr sz="2000"/>
            </a:lvl2pPr>
          </a:lstStyle>
          <a:p>
            <a:pPr lvl="1"/>
            <a:r>
              <a:rPr lang="es-ES"/>
              <a:t>Activos de la marca</a:t>
            </a:r>
          </a:p>
        </p:txBody>
      </p:sp>
      <p:sp>
        <p:nvSpPr>
          <p:cNvPr id="4" name="Marcador de texto 17">
            <a:extLst>
              <a:ext uri="{FF2B5EF4-FFF2-40B4-BE49-F238E27FC236}">
                <a16:creationId xmlns:a16="http://schemas.microsoft.com/office/drawing/2014/main" id="{49A72A90-117D-3CC1-F37C-FF59A9A912C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425442" y="2130158"/>
            <a:ext cx="2532724" cy="471956"/>
          </a:xfrm>
        </p:spPr>
        <p:txBody>
          <a:bodyPr lIns="342900" tIns="342900" rIns="342900" bIns="3429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spcAft>
                <a:spcPts val="750"/>
              </a:spcAft>
              <a:buNone/>
              <a:defRPr sz="1500" b="1">
                <a:solidFill>
                  <a:srgbClr val="1E1E1E"/>
                </a:solidFill>
              </a:defRPr>
            </a:lvl1pPr>
          </a:lstStyle>
          <a:p>
            <a:pPr lvl="0"/>
            <a:r>
              <a:rPr lang="es-ES"/>
              <a:t>Deportistas de</a:t>
            </a:r>
            <a:br>
              <a:rPr lang="es-ES"/>
            </a:br>
            <a:r>
              <a:rPr lang="es-ES"/>
              <a:t>alto rendimiento</a:t>
            </a:r>
          </a:p>
        </p:txBody>
      </p:sp>
      <p:sp>
        <p:nvSpPr>
          <p:cNvPr id="6" name="Marcador de texto 17">
            <a:extLst>
              <a:ext uri="{FF2B5EF4-FFF2-40B4-BE49-F238E27FC236}">
                <a16:creationId xmlns:a16="http://schemas.microsoft.com/office/drawing/2014/main" id="{3E864DB9-3605-F62A-C877-C36E0EE6F3F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083638" y="2608141"/>
            <a:ext cx="2532723" cy="3490504"/>
          </a:xfrm>
        </p:spPr>
        <p:txBody>
          <a:bodyPr lIns="342900" tIns="252000" rIns="342900" bIns="342900">
            <a:noAutofit/>
          </a:bodyPr>
          <a:lstStyle>
            <a:lvl1pPr marL="0" indent="0">
              <a:lnSpc>
                <a:spcPct val="120000"/>
              </a:lnSpc>
              <a:spcBef>
                <a:spcPts val="750"/>
              </a:spcBef>
              <a:spcAft>
                <a:spcPts val="750"/>
              </a:spcAft>
              <a:buNone/>
              <a:defRPr sz="1167" b="0">
                <a:solidFill>
                  <a:srgbClr val="1E1E1E"/>
                </a:solidFill>
              </a:defRPr>
            </a:lvl1pPr>
          </a:lstStyle>
          <a:p>
            <a:pPr lvl="0"/>
            <a:r>
              <a:rPr lang="es-ES" err="1"/>
              <a:t>Poribus</a:t>
            </a:r>
            <a:r>
              <a:rPr lang="es-ES"/>
              <a:t> </a:t>
            </a:r>
            <a:r>
              <a:rPr lang="es-ES" err="1"/>
              <a:t>reiciis</a:t>
            </a:r>
            <a:r>
              <a:rPr lang="es-ES"/>
              <a:t> </a:t>
            </a:r>
            <a:r>
              <a:rPr lang="es-ES" err="1"/>
              <a:t>conseque</a:t>
            </a:r>
            <a:r>
              <a:rPr lang="es-ES"/>
              <a:t> </a:t>
            </a:r>
            <a:r>
              <a:rPr lang="es-ES" err="1"/>
              <a:t>conempo</a:t>
            </a:r>
            <a:r>
              <a:rPr lang="es-ES"/>
              <a:t> </a:t>
            </a:r>
            <a:r>
              <a:rPr lang="es-ES" err="1"/>
              <a:t>ribusam</a:t>
            </a:r>
            <a:r>
              <a:rPr lang="es-ES"/>
              <a:t> </a:t>
            </a:r>
            <a:r>
              <a:rPr lang="es-ES" err="1"/>
              <a:t>enimincil</a:t>
            </a:r>
            <a:r>
              <a:rPr lang="es-ES"/>
              <a:t> </a:t>
            </a:r>
            <a:r>
              <a:rPr lang="es-ES" err="1"/>
              <a:t>molupta</a:t>
            </a:r>
            <a:r>
              <a:rPr lang="es-ES"/>
              <a:t> </a:t>
            </a:r>
            <a:r>
              <a:rPr lang="es-ES" err="1"/>
              <a:t>tiatesed</a:t>
            </a:r>
            <a:r>
              <a:rPr lang="es-ES"/>
              <a:t> qui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aut</a:t>
            </a:r>
            <a:r>
              <a:rPr lang="es-ES"/>
              <a:t> </a:t>
            </a:r>
            <a:r>
              <a:rPr lang="es-ES" err="1"/>
              <a:t>harit</a:t>
            </a:r>
            <a:r>
              <a:rPr lang="es-ES"/>
              <a:t>, </a:t>
            </a:r>
            <a:r>
              <a:rPr lang="es-ES" err="1"/>
              <a:t>quoditat</a:t>
            </a:r>
            <a:r>
              <a:rPr lang="es-ES"/>
              <a:t> mi, </a:t>
            </a:r>
            <a:r>
              <a:rPr lang="es-ES" err="1"/>
              <a:t>experum</a:t>
            </a:r>
            <a:r>
              <a:rPr lang="es-ES"/>
              <a:t> a </a:t>
            </a:r>
            <a:r>
              <a:rPr lang="es-ES" err="1"/>
              <a:t>conse</a:t>
            </a:r>
            <a:endParaRPr lang="es-ES"/>
          </a:p>
        </p:txBody>
      </p:sp>
      <p:sp>
        <p:nvSpPr>
          <p:cNvPr id="7" name="Marcador de texto 17">
            <a:extLst>
              <a:ext uri="{FF2B5EF4-FFF2-40B4-BE49-F238E27FC236}">
                <a16:creationId xmlns:a16="http://schemas.microsoft.com/office/drawing/2014/main" id="{A477E1DF-C829-01FD-06AD-90A1ED99D25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083637" y="2130158"/>
            <a:ext cx="2532724" cy="471956"/>
          </a:xfrm>
        </p:spPr>
        <p:txBody>
          <a:bodyPr lIns="342900" tIns="342900" rIns="342900" bIns="3429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spcAft>
                <a:spcPts val="750"/>
              </a:spcAft>
              <a:buNone/>
              <a:defRPr sz="1500" b="1">
                <a:solidFill>
                  <a:srgbClr val="1E1E1E"/>
                </a:solidFill>
              </a:defRPr>
            </a:lvl1pPr>
          </a:lstStyle>
          <a:p>
            <a:pPr lvl="0"/>
            <a:r>
              <a:rPr lang="es-ES"/>
              <a:t>Deportistas de</a:t>
            </a:r>
            <a:br>
              <a:rPr lang="es-ES"/>
            </a:br>
            <a:r>
              <a:rPr lang="es-ES"/>
              <a:t>alto rendimiento</a:t>
            </a:r>
          </a:p>
        </p:txBody>
      </p:sp>
      <p:sp>
        <p:nvSpPr>
          <p:cNvPr id="11" name="Marcador de texto 17">
            <a:extLst>
              <a:ext uri="{FF2B5EF4-FFF2-40B4-BE49-F238E27FC236}">
                <a16:creationId xmlns:a16="http://schemas.microsoft.com/office/drawing/2014/main" id="{2179601A-1C3E-C995-E475-390658AA9D6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741833" y="2608141"/>
            <a:ext cx="2532723" cy="3490504"/>
          </a:xfrm>
        </p:spPr>
        <p:txBody>
          <a:bodyPr lIns="342900" tIns="252000" rIns="342900" bIns="342900">
            <a:noAutofit/>
          </a:bodyPr>
          <a:lstStyle>
            <a:lvl1pPr marL="0" indent="0">
              <a:lnSpc>
                <a:spcPct val="120000"/>
              </a:lnSpc>
              <a:spcBef>
                <a:spcPts val="750"/>
              </a:spcBef>
              <a:spcAft>
                <a:spcPts val="750"/>
              </a:spcAft>
              <a:buNone/>
              <a:defRPr sz="1167" b="0">
                <a:solidFill>
                  <a:srgbClr val="1E1E1E"/>
                </a:solidFill>
              </a:defRPr>
            </a:lvl1pPr>
          </a:lstStyle>
          <a:p>
            <a:pPr lvl="0"/>
            <a:r>
              <a:rPr lang="es-ES" err="1"/>
              <a:t>Poribus</a:t>
            </a:r>
            <a:r>
              <a:rPr lang="es-ES"/>
              <a:t> </a:t>
            </a:r>
            <a:r>
              <a:rPr lang="es-ES" err="1"/>
              <a:t>reiciis</a:t>
            </a:r>
            <a:r>
              <a:rPr lang="es-ES"/>
              <a:t> </a:t>
            </a:r>
            <a:r>
              <a:rPr lang="es-ES" err="1"/>
              <a:t>conseque</a:t>
            </a:r>
            <a:r>
              <a:rPr lang="es-ES"/>
              <a:t> </a:t>
            </a:r>
            <a:r>
              <a:rPr lang="es-ES" err="1"/>
              <a:t>conempo</a:t>
            </a:r>
            <a:r>
              <a:rPr lang="es-ES"/>
              <a:t> </a:t>
            </a:r>
            <a:r>
              <a:rPr lang="es-ES" err="1"/>
              <a:t>ribusam</a:t>
            </a:r>
            <a:r>
              <a:rPr lang="es-ES"/>
              <a:t> </a:t>
            </a:r>
            <a:r>
              <a:rPr lang="es-ES" err="1"/>
              <a:t>enimincil</a:t>
            </a:r>
            <a:r>
              <a:rPr lang="es-ES"/>
              <a:t> </a:t>
            </a:r>
            <a:r>
              <a:rPr lang="es-ES" err="1"/>
              <a:t>molupta</a:t>
            </a:r>
            <a:r>
              <a:rPr lang="es-ES"/>
              <a:t> </a:t>
            </a:r>
            <a:r>
              <a:rPr lang="es-ES" err="1"/>
              <a:t>tiatesed</a:t>
            </a:r>
            <a:r>
              <a:rPr lang="es-ES"/>
              <a:t> qui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aut</a:t>
            </a:r>
            <a:r>
              <a:rPr lang="es-ES"/>
              <a:t> </a:t>
            </a:r>
            <a:r>
              <a:rPr lang="es-ES" err="1"/>
              <a:t>harit</a:t>
            </a:r>
            <a:r>
              <a:rPr lang="es-ES"/>
              <a:t>, </a:t>
            </a:r>
            <a:r>
              <a:rPr lang="es-ES" err="1"/>
              <a:t>quoditat</a:t>
            </a:r>
            <a:r>
              <a:rPr lang="es-ES"/>
              <a:t> mi, </a:t>
            </a:r>
            <a:r>
              <a:rPr lang="es-ES" err="1"/>
              <a:t>experum</a:t>
            </a:r>
            <a:r>
              <a:rPr lang="es-ES"/>
              <a:t> a </a:t>
            </a:r>
            <a:r>
              <a:rPr lang="es-ES" err="1"/>
              <a:t>conse</a:t>
            </a:r>
            <a:endParaRPr lang="es-ES"/>
          </a:p>
        </p:txBody>
      </p:sp>
      <p:sp>
        <p:nvSpPr>
          <p:cNvPr id="25" name="Marcador de texto 17">
            <a:extLst>
              <a:ext uri="{FF2B5EF4-FFF2-40B4-BE49-F238E27FC236}">
                <a16:creationId xmlns:a16="http://schemas.microsoft.com/office/drawing/2014/main" id="{D9EE0082-2227-62C2-8525-C41C8C54B16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741832" y="2130158"/>
            <a:ext cx="2532724" cy="471956"/>
          </a:xfrm>
        </p:spPr>
        <p:txBody>
          <a:bodyPr lIns="342900" tIns="342900" rIns="342900" bIns="3429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spcAft>
                <a:spcPts val="750"/>
              </a:spcAft>
              <a:buNone/>
              <a:defRPr sz="1500" b="1">
                <a:solidFill>
                  <a:srgbClr val="1E1E1E"/>
                </a:solidFill>
              </a:defRPr>
            </a:lvl1pPr>
          </a:lstStyle>
          <a:p>
            <a:pPr lvl="0"/>
            <a:r>
              <a:rPr lang="es-ES"/>
              <a:t>Deportistas de</a:t>
            </a:r>
            <a:br>
              <a:rPr lang="es-ES"/>
            </a:br>
            <a:r>
              <a:rPr lang="es-ES"/>
              <a:t>alto rendimiento</a:t>
            </a:r>
          </a:p>
        </p:txBody>
      </p:sp>
      <p:pic>
        <p:nvPicPr>
          <p:cNvPr id="16" name="Gráfico 1">
            <a:extLst>
              <a:ext uri="{FF2B5EF4-FFF2-40B4-BE49-F238E27FC236}">
                <a16:creationId xmlns:a16="http://schemas.microsoft.com/office/drawing/2014/main" id="{40E88DE7-7396-2242-4BE0-791EEF1DFA1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43" y="277479"/>
            <a:ext cx="1334408" cy="34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2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lanco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EF3A0E82-FF4A-4767-8F46-4CEFBC357853}"/>
              </a:ext>
            </a:extLst>
          </p:cNvPr>
          <p:cNvSpPr/>
          <p:nvPr userDrawn="1"/>
        </p:nvSpPr>
        <p:spPr>
          <a:xfrm>
            <a:off x="11436615" y="6308837"/>
            <a:ext cx="320808" cy="320808"/>
          </a:xfrm>
          <a:prstGeom prst="rect">
            <a:avLst/>
          </a:prstGeom>
          <a:solidFill>
            <a:srgbClr val="FF32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50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827D429-903C-403E-A91E-3413C7FBF9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5386" y="759354"/>
            <a:ext cx="4515114" cy="668402"/>
          </a:xfrm>
        </p:spPr>
        <p:txBody>
          <a:bodyPr lIns="0" tIns="342000" rIns="342000" bIns="342000" anchor="ctr" anchorCtr="0">
            <a:noAutofit/>
          </a:bodyPr>
          <a:lstStyle>
            <a:lvl1pPr>
              <a:defRPr sz="2667">
                <a:solidFill>
                  <a:srgbClr val="1E1E1E"/>
                </a:solidFill>
              </a:defRPr>
            </a:lvl1pPr>
          </a:lstStyle>
          <a:p>
            <a:r>
              <a:rPr lang="es-ES"/>
              <a:t>Misión</a:t>
            </a:r>
            <a:endParaRPr lang="en-US"/>
          </a:p>
        </p:txBody>
      </p:sp>
      <p:sp>
        <p:nvSpPr>
          <p:cNvPr id="15" name="Marcador de texto 17">
            <a:extLst>
              <a:ext uri="{FF2B5EF4-FFF2-40B4-BE49-F238E27FC236}">
                <a16:creationId xmlns:a16="http://schemas.microsoft.com/office/drawing/2014/main" id="{D53EF393-3DBA-494A-AF34-ACE206FF818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25443" y="2608141"/>
            <a:ext cx="2532723" cy="3490504"/>
          </a:xfrm>
        </p:spPr>
        <p:txBody>
          <a:bodyPr lIns="342900" tIns="252000" rIns="342900" bIns="342900">
            <a:noAutofit/>
          </a:bodyPr>
          <a:lstStyle>
            <a:lvl1pPr marL="0" indent="0">
              <a:lnSpc>
                <a:spcPct val="120000"/>
              </a:lnSpc>
              <a:spcBef>
                <a:spcPts val="750"/>
              </a:spcBef>
              <a:spcAft>
                <a:spcPts val="750"/>
              </a:spcAft>
              <a:buNone/>
              <a:defRPr sz="1167" b="0">
                <a:solidFill>
                  <a:srgbClr val="1E1E1E"/>
                </a:solidFill>
              </a:defRPr>
            </a:lvl1pPr>
          </a:lstStyle>
          <a:p>
            <a:pPr lvl="0"/>
            <a:r>
              <a:rPr lang="es-ES" err="1"/>
              <a:t>Poribus</a:t>
            </a:r>
            <a:r>
              <a:rPr lang="es-ES"/>
              <a:t> </a:t>
            </a:r>
            <a:r>
              <a:rPr lang="es-ES" err="1"/>
              <a:t>reiciis</a:t>
            </a:r>
            <a:r>
              <a:rPr lang="es-ES"/>
              <a:t> </a:t>
            </a:r>
            <a:r>
              <a:rPr lang="es-ES" err="1"/>
              <a:t>conseque</a:t>
            </a:r>
            <a:r>
              <a:rPr lang="es-ES"/>
              <a:t> </a:t>
            </a:r>
            <a:r>
              <a:rPr lang="es-ES" err="1"/>
              <a:t>conempo</a:t>
            </a:r>
            <a:r>
              <a:rPr lang="es-ES"/>
              <a:t> </a:t>
            </a:r>
            <a:r>
              <a:rPr lang="es-ES" err="1"/>
              <a:t>ribusam</a:t>
            </a:r>
            <a:r>
              <a:rPr lang="es-ES"/>
              <a:t> </a:t>
            </a:r>
            <a:r>
              <a:rPr lang="es-ES" err="1"/>
              <a:t>enimincil</a:t>
            </a:r>
            <a:r>
              <a:rPr lang="es-ES"/>
              <a:t> </a:t>
            </a:r>
            <a:r>
              <a:rPr lang="es-ES" err="1"/>
              <a:t>molupta</a:t>
            </a:r>
            <a:r>
              <a:rPr lang="es-ES"/>
              <a:t> </a:t>
            </a:r>
            <a:r>
              <a:rPr lang="es-ES" err="1"/>
              <a:t>tiatesed</a:t>
            </a:r>
            <a:r>
              <a:rPr lang="es-ES"/>
              <a:t> qui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aut</a:t>
            </a:r>
            <a:r>
              <a:rPr lang="es-ES"/>
              <a:t> </a:t>
            </a:r>
            <a:r>
              <a:rPr lang="es-ES" err="1"/>
              <a:t>harit</a:t>
            </a:r>
            <a:r>
              <a:rPr lang="es-ES"/>
              <a:t>, </a:t>
            </a:r>
            <a:r>
              <a:rPr lang="es-ES" err="1"/>
              <a:t>quoditat</a:t>
            </a:r>
            <a:r>
              <a:rPr lang="es-ES"/>
              <a:t> mi, </a:t>
            </a:r>
            <a:r>
              <a:rPr lang="es-ES" err="1"/>
              <a:t>experum</a:t>
            </a:r>
            <a:r>
              <a:rPr lang="es-ES"/>
              <a:t> a </a:t>
            </a:r>
            <a:r>
              <a:rPr lang="es-ES" err="1"/>
              <a:t>conse</a:t>
            </a:r>
            <a:endParaRPr lang="es-ES"/>
          </a:p>
        </p:txBody>
      </p:sp>
      <p:sp>
        <p:nvSpPr>
          <p:cNvPr id="5" name="Marcador de número de diapositiva 2">
            <a:extLst>
              <a:ext uri="{FF2B5EF4-FFF2-40B4-BE49-F238E27FC236}">
                <a16:creationId xmlns:a16="http://schemas.microsoft.com/office/drawing/2014/main" id="{1A3998CE-D441-4445-C14A-387958F38F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44405" y="6343849"/>
            <a:ext cx="524518" cy="329368"/>
          </a:xfrm>
        </p:spPr>
        <p:txBody>
          <a:bodyPr/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fld id="{B005B2D1-880E-4846-A216-7D6770BA1332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0" name="Marcador de texto 18">
            <a:extLst>
              <a:ext uri="{FF2B5EF4-FFF2-40B4-BE49-F238E27FC236}">
                <a16:creationId xmlns:a16="http://schemas.microsoft.com/office/drawing/2014/main" id="{4A029238-41B1-44A8-6523-E8327F4D27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5386" y="1410750"/>
            <a:ext cx="4515113" cy="471956"/>
          </a:xfrm>
        </p:spPr>
        <p:txBody>
          <a:bodyPr lIns="0" tIns="0" rIns="0" bIns="0"/>
          <a:lstStyle>
            <a:lvl2pPr marL="226210" indent="-226210">
              <a:buNone/>
              <a:defRPr sz="2000"/>
            </a:lvl2pPr>
          </a:lstStyle>
          <a:p>
            <a:pPr lvl="1"/>
            <a:r>
              <a:rPr lang="es-ES"/>
              <a:t>Activos de la marca</a:t>
            </a:r>
          </a:p>
        </p:txBody>
      </p:sp>
      <p:sp>
        <p:nvSpPr>
          <p:cNvPr id="4" name="Marcador de texto 17">
            <a:extLst>
              <a:ext uri="{FF2B5EF4-FFF2-40B4-BE49-F238E27FC236}">
                <a16:creationId xmlns:a16="http://schemas.microsoft.com/office/drawing/2014/main" id="{49A72A90-117D-3CC1-F37C-FF59A9A912C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425442" y="2130158"/>
            <a:ext cx="2532724" cy="471956"/>
          </a:xfrm>
        </p:spPr>
        <p:txBody>
          <a:bodyPr lIns="342900" tIns="342900" rIns="342900" bIns="3429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spcAft>
                <a:spcPts val="750"/>
              </a:spcAft>
              <a:buNone/>
              <a:defRPr sz="1500" b="1">
                <a:solidFill>
                  <a:srgbClr val="1E1E1E"/>
                </a:solidFill>
              </a:defRPr>
            </a:lvl1pPr>
          </a:lstStyle>
          <a:p>
            <a:pPr lvl="0"/>
            <a:r>
              <a:rPr lang="es-ES"/>
              <a:t>Deportistas de</a:t>
            </a:r>
            <a:br>
              <a:rPr lang="es-ES"/>
            </a:br>
            <a:r>
              <a:rPr lang="es-ES"/>
              <a:t>alto rendimiento</a:t>
            </a:r>
          </a:p>
        </p:txBody>
      </p:sp>
      <p:sp>
        <p:nvSpPr>
          <p:cNvPr id="6" name="Marcador de texto 17">
            <a:extLst>
              <a:ext uri="{FF2B5EF4-FFF2-40B4-BE49-F238E27FC236}">
                <a16:creationId xmlns:a16="http://schemas.microsoft.com/office/drawing/2014/main" id="{3E864DB9-3605-F62A-C877-C36E0EE6F3F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083638" y="2608141"/>
            <a:ext cx="2532723" cy="3490504"/>
          </a:xfrm>
        </p:spPr>
        <p:txBody>
          <a:bodyPr lIns="342900" tIns="252000" rIns="342900" bIns="342900">
            <a:noAutofit/>
          </a:bodyPr>
          <a:lstStyle>
            <a:lvl1pPr marL="0" indent="0">
              <a:lnSpc>
                <a:spcPct val="120000"/>
              </a:lnSpc>
              <a:spcBef>
                <a:spcPts val="750"/>
              </a:spcBef>
              <a:spcAft>
                <a:spcPts val="750"/>
              </a:spcAft>
              <a:buNone/>
              <a:defRPr sz="1167" b="0">
                <a:solidFill>
                  <a:srgbClr val="1E1E1E"/>
                </a:solidFill>
              </a:defRPr>
            </a:lvl1pPr>
          </a:lstStyle>
          <a:p>
            <a:pPr lvl="0"/>
            <a:r>
              <a:rPr lang="es-ES" err="1"/>
              <a:t>Poribus</a:t>
            </a:r>
            <a:r>
              <a:rPr lang="es-ES"/>
              <a:t> </a:t>
            </a:r>
            <a:r>
              <a:rPr lang="es-ES" err="1"/>
              <a:t>reiciis</a:t>
            </a:r>
            <a:r>
              <a:rPr lang="es-ES"/>
              <a:t> </a:t>
            </a:r>
            <a:r>
              <a:rPr lang="es-ES" err="1"/>
              <a:t>conseque</a:t>
            </a:r>
            <a:r>
              <a:rPr lang="es-ES"/>
              <a:t> </a:t>
            </a:r>
            <a:r>
              <a:rPr lang="es-ES" err="1"/>
              <a:t>conempo</a:t>
            </a:r>
            <a:r>
              <a:rPr lang="es-ES"/>
              <a:t> </a:t>
            </a:r>
            <a:r>
              <a:rPr lang="es-ES" err="1"/>
              <a:t>ribusam</a:t>
            </a:r>
            <a:r>
              <a:rPr lang="es-ES"/>
              <a:t> </a:t>
            </a:r>
            <a:r>
              <a:rPr lang="es-ES" err="1"/>
              <a:t>enimincil</a:t>
            </a:r>
            <a:r>
              <a:rPr lang="es-ES"/>
              <a:t> </a:t>
            </a:r>
            <a:r>
              <a:rPr lang="es-ES" err="1"/>
              <a:t>molupta</a:t>
            </a:r>
            <a:r>
              <a:rPr lang="es-ES"/>
              <a:t> </a:t>
            </a:r>
            <a:r>
              <a:rPr lang="es-ES" err="1"/>
              <a:t>tiatesed</a:t>
            </a:r>
            <a:r>
              <a:rPr lang="es-ES"/>
              <a:t> qui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aut</a:t>
            </a:r>
            <a:r>
              <a:rPr lang="es-ES"/>
              <a:t> </a:t>
            </a:r>
            <a:r>
              <a:rPr lang="es-ES" err="1"/>
              <a:t>harit</a:t>
            </a:r>
            <a:r>
              <a:rPr lang="es-ES"/>
              <a:t>, </a:t>
            </a:r>
            <a:r>
              <a:rPr lang="es-ES" err="1"/>
              <a:t>quoditat</a:t>
            </a:r>
            <a:r>
              <a:rPr lang="es-ES"/>
              <a:t> mi, </a:t>
            </a:r>
            <a:r>
              <a:rPr lang="es-ES" err="1"/>
              <a:t>experum</a:t>
            </a:r>
            <a:r>
              <a:rPr lang="es-ES"/>
              <a:t> a </a:t>
            </a:r>
            <a:r>
              <a:rPr lang="es-ES" err="1"/>
              <a:t>conse</a:t>
            </a:r>
            <a:endParaRPr lang="es-ES"/>
          </a:p>
        </p:txBody>
      </p:sp>
      <p:sp>
        <p:nvSpPr>
          <p:cNvPr id="7" name="Marcador de texto 17">
            <a:extLst>
              <a:ext uri="{FF2B5EF4-FFF2-40B4-BE49-F238E27FC236}">
                <a16:creationId xmlns:a16="http://schemas.microsoft.com/office/drawing/2014/main" id="{A477E1DF-C829-01FD-06AD-90A1ED99D25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083637" y="2130158"/>
            <a:ext cx="2532724" cy="471956"/>
          </a:xfrm>
        </p:spPr>
        <p:txBody>
          <a:bodyPr lIns="342900" tIns="342900" rIns="342900" bIns="3429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spcAft>
                <a:spcPts val="750"/>
              </a:spcAft>
              <a:buNone/>
              <a:defRPr sz="1500" b="1">
                <a:solidFill>
                  <a:srgbClr val="1E1E1E"/>
                </a:solidFill>
              </a:defRPr>
            </a:lvl1pPr>
          </a:lstStyle>
          <a:p>
            <a:pPr lvl="0"/>
            <a:r>
              <a:rPr lang="es-ES"/>
              <a:t>Deportistas de</a:t>
            </a:r>
            <a:br>
              <a:rPr lang="es-ES"/>
            </a:br>
            <a:r>
              <a:rPr lang="es-ES"/>
              <a:t>alto rendimiento</a:t>
            </a:r>
          </a:p>
        </p:txBody>
      </p:sp>
      <p:sp>
        <p:nvSpPr>
          <p:cNvPr id="11" name="Marcador de texto 17">
            <a:extLst>
              <a:ext uri="{FF2B5EF4-FFF2-40B4-BE49-F238E27FC236}">
                <a16:creationId xmlns:a16="http://schemas.microsoft.com/office/drawing/2014/main" id="{2179601A-1C3E-C995-E475-390658AA9D6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741833" y="2608141"/>
            <a:ext cx="2532723" cy="3490504"/>
          </a:xfrm>
        </p:spPr>
        <p:txBody>
          <a:bodyPr lIns="342900" tIns="252000" rIns="342900" bIns="342900">
            <a:noAutofit/>
          </a:bodyPr>
          <a:lstStyle>
            <a:lvl1pPr marL="0" indent="0">
              <a:lnSpc>
                <a:spcPct val="120000"/>
              </a:lnSpc>
              <a:spcBef>
                <a:spcPts val="750"/>
              </a:spcBef>
              <a:spcAft>
                <a:spcPts val="750"/>
              </a:spcAft>
              <a:buNone/>
              <a:defRPr sz="1167" b="0">
                <a:solidFill>
                  <a:srgbClr val="1E1E1E"/>
                </a:solidFill>
              </a:defRPr>
            </a:lvl1pPr>
          </a:lstStyle>
          <a:p>
            <a:pPr lvl="0"/>
            <a:r>
              <a:rPr lang="es-ES" err="1"/>
              <a:t>Poribus</a:t>
            </a:r>
            <a:r>
              <a:rPr lang="es-ES"/>
              <a:t> </a:t>
            </a:r>
            <a:r>
              <a:rPr lang="es-ES" err="1"/>
              <a:t>reiciis</a:t>
            </a:r>
            <a:r>
              <a:rPr lang="es-ES"/>
              <a:t> </a:t>
            </a:r>
            <a:r>
              <a:rPr lang="es-ES" err="1"/>
              <a:t>conseque</a:t>
            </a:r>
            <a:r>
              <a:rPr lang="es-ES"/>
              <a:t> </a:t>
            </a:r>
            <a:r>
              <a:rPr lang="es-ES" err="1"/>
              <a:t>conempo</a:t>
            </a:r>
            <a:r>
              <a:rPr lang="es-ES"/>
              <a:t> </a:t>
            </a:r>
            <a:r>
              <a:rPr lang="es-ES" err="1"/>
              <a:t>ribusam</a:t>
            </a:r>
            <a:r>
              <a:rPr lang="es-ES"/>
              <a:t> </a:t>
            </a:r>
            <a:r>
              <a:rPr lang="es-ES" err="1"/>
              <a:t>enimincil</a:t>
            </a:r>
            <a:r>
              <a:rPr lang="es-ES"/>
              <a:t> </a:t>
            </a:r>
            <a:r>
              <a:rPr lang="es-ES" err="1"/>
              <a:t>molupta</a:t>
            </a:r>
            <a:r>
              <a:rPr lang="es-ES"/>
              <a:t> </a:t>
            </a:r>
            <a:r>
              <a:rPr lang="es-ES" err="1"/>
              <a:t>tiatesed</a:t>
            </a:r>
            <a:r>
              <a:rPr lang="es-ES"/>
              <a:t> qui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aut</a:t>
            </a:r>
            <a:r>
              <a:rPr lang="es-ES"/>
              <a:t> </a:t>
            </a:r>
            <a:r>
              <a:rPr lang="es-ES" err="1"/>
              <a:t>harit</a:t>
            </a:r>
            <a:r>
              <a:rPr lang="es-ES"/>
              <a:t>, </a:t>
            </a:r>
            <a:r>
              <a:rPr lang="es-ES" err="1"/>
              <a:t>quoditat</a:t>
            </a:r>
            <a:r>
              <a:rPr lang="es-ES"/>
              <a:t> mi, </a:t>
            </a:r>
            <a:r>
              <a:rPr lang="es-ES" err="1"/>
              <a:t>experum</a:t>
            </a:r>
            <a:r>
              <a:rPr lang="es-ES"/>
              <a:t> a </a:t>
            </a:r>
            <a:r>
              <a:rPr lang="es-ES" err="1"/>
              <a:t>conse</a:t>
            </a:r>
            <a:endParaRPr lang="es-ES"/>
          </a:p>
        </p:txBody>
      </p:sp>
      <p:sp>
        <p:nvSpPr>
          <p:cNvPr id="25" name="Marcador de texto 17">
            <a:extLst>
              <a:ext uri="{FF2B5EF4-FFF2-40B4-BE49-F238E27FC236}">
                <a16:creationId xmlns:a16="http://schemas.microsoft.com/office/drawing/2014/main" id="{D9EE0082-2227-62C2-8525-C41C8C54B16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741832" y="2130158"/>
            <a:ext cx="2532724" cy="471956"/>
          </a:xfrm>
        </p:spPr>
        <p:txBody>
          <a:bodyPr lIns="342900" tIns="342900" rIns="342900" bIns="3429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spcAft>
                <a:spcPts val="750"/>
              </a:spcAft>
              <a:buNone/>
              <a:defRPr sz="1500" b="1">
                <a:solidFill>
                  <a:srgbClr val="1E1E1E"/>
                </a:solidFill>
              </a:defRPr>
            </a:lvl1pPr>
          </a:lstStyle>
          <a:p>
            <a:pPr lvl="0"/>
            <a:r>
              <a:rPr lang="es-ES"/>
              <a:t>Deportistas de</a:t>
            </a:r>
            <a:br>
              <a:rPr lang="es-ES"/>
            </a:br>
            <a:r>
              <a:rPr lang="es-ES"/>
              <a:t>alto rendimiento</a:t>
            </a:r>
          </a:p>
        </p:txBody>
      </p:sp>
      <p:pic>
        <p:nvPicPr>
          <p:cNvPr id="13" name="Gráfico 1">
            <a:extLst>
              <a:ext uri="{FF2B5EF4-FFF2-40B4-BE49-F238E27FC236}">
                <a16:creationId xmlns:a16="http://schemas.microsoft.com/office/drawing/2014/main" id="{40E88DE7-7396-2242-4BE0-791EEF1DFA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43" y="277479"/>
            <a:ext cx="1334408" cy="34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7732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8D7A59FC-C802-7CEF-F90C-60C13768BC1F}"/>
              </a:ext>
            </a:extLst>
          </p:cNvPr>
          <p:cNvSpPr/>
          <p:nvPr userDrawn="1"/>
        </p:nvSpPr>
        <p:spPr>
          <a:xfrm>
            <a:off x="11436615" y="6308837"/>
            <a:ext cx="320808" cy="320808"/>
          </a:xfrm>
          <a:prstGeom prst="rect">
            <a:avLst/>
          </a:prstGeom>
          <a:solidFill>
            <a:srgbClr val="FF32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500"/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1FA62221-C641-42BD-85C5-560FB62FCE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Título 11">
            <a:extLst>
              <a:ext uri="{FF2B5EF4-FFF2-40B4-BE49-F238E27FC236}">
                <a16:creationId xmlns:a16="http://schemas.microsoft.com/office/drawing/2014/main" id="{E6467823-04AD-499F-9EBF-6BAE54012B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18470" y="4337049"/>
            <a:ext cx="2737114" cy="847954"/>
          </a:xfrm>
        </p:spPr>
        <p:txBody>
          <a:bodyPr lIns="0" anchor="t">
            <a:noAutofit/>
          </a:bodyPr>
          <a:lstStyle>
            <a:lvl1pPr>
              <a:defRPr sz="3583">
                <a:solidFill>
                  <a:schemeClr val="bg1"/>
                </a:solidFill>
              </a:defRPr>
            </a:lvl1pPr>
          </a:lstStyle>
          <a:p>
            <a:r>
              <a:rPr lang="es-ES"/>
              <a:t>Iconos</a:t>
            </a:r>
          </a:p>
        </p:txBody>
      </p:sp>
      <p:sp>
        <p:nvSpPr>
          <p:cNvPr id="4" name="Marcador de número de diapositiva 2">
            <a:extLst>
              <a:ext uri="{FF2B5EF4-FFF2-40B4-BE49-F238E27FC236}">
                <a16:creationId xmlns:a16="http://schemas.microsoft.com/office/drawing/2014/main" id="{66F9BCAF-FE2E-6239-B378-A78BF7D207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44405" y="6343849"/>
            <a:ext cx="524518" cy="329368"/>
          </a:xfrm>
        </p:spPr>
        <p:txBody>
          <a:bodyPr/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fld id="{B005B2D1-880E-4846-A216-7D6770BA1332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7" name="Gráfico 1">
            <a:extLst>
              <a:ext uri="{FF2B5EF4-FFF2-40B4-BE49-F238E27FC236}">
                <a16:creationId xmlns:a16="http://schemas.microsoft.com/office/drawing/2014/main" id="{40E88DE7-7396-2242-4BE0-791EEF1DFA1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43" y="277479"/>
            <a:ext cx="1334408" cy="34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0807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2373309" y="2058494"/>
            <a:ext cx="7453745" cy="2042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500"/>
          </a:p>
        </p:txBody>
      </p:sp>
      <p:sp>
        <p:nvSpPr>
          <p:cNvPr id="11" name="Rectángulo 10"/>
          <p:cNvSpPr/>
          <p:nvPr userDrawn="1"/>
        </p:nvSpPr>
        <p:spPr>
          <a:xfrm>
            <a:off x="5415065" y="4101302"/>
            <a:ext cx="3339829" cy="131376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50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12609C0-CE8E-4F26-9C56-26779C292085}"/>
              </a:ext>
            </a:extLst>
          </p:cNvPr>
          <p:cNvSpPr txBox="1"/>
          <p:nvPr userDrawn="1"/>
        </p:nvSpPr>
        <p:spPr>
          <a:xfrm>
            <a:off x="677140" y="6477452"/>
            <a:ext cx="341471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3809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800">
                <a:solidFill>
                  <a:schemeClr val="bg1"/>
                </a:solidFill>
                <a:latin typeface="Century Gothic" panose="020B0502020202020204" pitchFamily="34" charset="0"/>
              </a:rPr>
              <a:t>© Copyright Universidad Europea. Todos los derechos reservados</a:t>
            </a:r>
            <a:endParaRPr lang="es-ES" sz="1500">
              <a:solidFill>
                <a:schemeClr val="bg1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6C8BD96-F01B-45B8-816D-46F9D05B00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22793" y="2369130"/>
            <a:ext cx="3686763" cy="647121"/>
          </a:xfrm>
        </p:spPr>
        <p:txBody>
          <a:bodyPr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s-ES"/>
              <a:t>Gracias</a:t>
            </a:r>
            <a:endParaRPr lang="en-US"/>
          </a:p>
        </p:txBody>
      </p:sp>
      <p:sp>
        <p:nvSpPr>
          <p:cNvPr id="15" name="Marcador de texto 17">
            <a:extLst>
              <a:ext uri="{FF2B5EF4-FFF2-40B4-BE49-F238E27FC236}">
                <a16:creationId xmlns:a16="http://schemas.microsoft.com/office/drawing/2014/main" id="{11DB0538-BF7A-408B-8D8F-356A5E06238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07459" y="3040764"/>
            <a:ext cx="3785542" cy="800988"/>
          </a:xfrm>
        </p:spPr>
        <p:txBody>
          <a:bodyPr lIns="0">
            <a:noAutofit/>
          </a:bodyPr>
          <a:lstStyle>
            <a:lvl1pPr marL="0" indent="0">
              <a:lnSpc>
                <a:spcPts val="2333"/>
              </a:lnSpc>
              <a:spcBef>
                <a:spcPts val="750"/>
              </a:spcBef>
              <a:buNone/>
              <a:defRPr sz="2083" b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</a:t>
            </a:r>
            <a:r>
              <a:rPr lang="es-ES" err="1"/>
              <a:t>Udae</a:t>
            </a:r>
            <a:r>
              <a:rPr lang="es-ES"/>
              <a:t> </a:t>
            </a:r>
            <a:r>
              <a:rPr lang="es-ES" err="1"/>
              <a:t>voluptatur</a:t>
            </a:r>
            <a:r>
              <a:rPr lang="es-ES"/>
              <a:t>? Pitas </a:t>
            </a:r>
            <a:r>
              <a:rPr lang="es-ES" err="1"/>
              <a:t>dolorem</a:t>
            </a:r>
            <a:endParaRPr lang="es-ES"/>
          </a:p>
        </p:txBody>
      </p:sp>
      <p:sp>
        <p:nvSpPr>
          <p:cNvPr id="16" name="Marcador de texto 17">
            <a:extLst>
              <a:ext uri="{FF2B5EF4-FFF2-40B4-BE49-F238E27FC236}">
                <a16:creationId xmlns:a16="http://schemas.microsoft.com/office/drawing/2014/main" id="{FB1C9EB0-95F2-4DA1-AF97-1506B0C3FDB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771152" y="4561438"/>
            <a:ext cx="2714037" cy="263736"/>
          </a:xfrm>
        </p:spPr>
        <p:txBody>
          <a:bodyPr lIns="0">
            <a:noAutofit/>
          </a:bodyPr>
          <a:lstStyle>
            <a:lvl1pPr marL="0" indent="0">
              <a:lnSpc>
                <a:spcPts val="1417"/>
              </a:lnSpc>
              <a:spcBef>
                <a:spcPts val="750"/>
              </a:spcBef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err="1"/>
              <a:t>Lorem</a:t>
            </a:r>
            <a:r>
              <a:rPr lang="es-ES"/>
              <a:t> ipsum@info.com</a:t>
            </a:r>
          </a:p>
        </p:txBody>
      </p:sp>
      <p:sp>
        <p:nvSpPr>
          <p:cNvPr id="17" name="Marcador de texto 17">
            <a:extLst>
              <a:ext uri="{FF2B5EF4-FFF2-40B4-BE49-F238E27FC236}">
                <a16:creationId xmlns:a16="http://schemas.microsoft.com/office/drawing/2014/main" id="{E7C874BE-A19E-48B7-AC48-D4C857D7A9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71152" y="4286963"/>
            <a:ext cx="2714036" cy="263736"/>
          </a:xfrm>
        </p:spPr>
        <p:txBody>
          <a:bodyPr lIns="0">
            <a:noAutofit/>
          </a:bodyPr>
          <a:lstStyle>
            <a:lvl1pPr marL="0" indent="0">
              <a:lnSpc>
                <a:spcPts val="2333"/>
              </a:lnSpc>
              <a:buNone/>
              <a:defRPr sz="183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endParaRPr lang="es-ES"/>
          </a:p>
        </p:txBody>
      </p:sp>
      <p:sp>
        <p:nvSpPr>
          <p:cNvPr id="18" name="Marcador de texto 17">
            <a:extLst>
              <a:ext uri="{FF2B5EF4-FFF2-40B4-BE49-F238E27FC236}">
                <a16:creationId xmlns:a16="http://schemas.microsoft.com/office/drawing/2014/main" id="{983F7AB7-EF84-4792-8807-631A61157F6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771152" y="4887929"/>
            <a:ext cx="2714037" cy="263736"/>
          </a:xfrm>
        </p:spPr>
        <p:txBody>
          <a:bodyPr lIns="0">
            <a:noAutofit/>
          </a:bodyPr>
          <a:lstStyle>
            <a:lvl1pPr marL="0" indent="0">
              <a:lnSpc>
                <a:spcPts val="1417"/>
              </a:lnSpc>
              <a:spcBef>
                <a:spcPts val="750"/>
              </a:spcBef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Universidadeuropea.com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803B4663-693F-4482-99D6-BFAAF6A3D27D}"/>
              </a:ext>
            </a:extLst>
          </p:cNvPr>
          <p:cNvSpPr txBox="1"/>
          <p:nvPr userDrawn="1"/>
        </p:nvSpPr>
        <p:spPr>
          <a:xfrm>
            <a:off x="7550876" y="5581999"/>
            <a:ext cx="1535998" cy="374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s-ES" sz="1833" b="1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rPr>
              <a:t>Ve más allá</a:t>
            </a:r>
          </a:p>
        </p:txBody>
      </p:sp>
      <p:pic>
        <p:nvPicPr>
          <p:cNvPr id="3" name="Gráfico 1">
            <a:extLst>
              <a:ext uri="{FF2B5EF4-FFF2-40B4-BE49-F238E27FC236}">
                <a16:creationId xmlns:a16="http://schemas.microsoft.com/office/drawing/2014/main" id="{61A4CD54-5F35-2832-FF88-31757C31DF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42" y="429882"/>
            <a:ext cx="2543118" cy="65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155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ortada 02 blanco">
    <p:bg>
      <p:bgPr>
        <a:solidFill>
          <a:srgbClr val="FF32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753979"/>
            <a:ext cx="5348435" cy="5342022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CA0A8CA2-CF29-8966-3E2F-D354F98BB0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0507"/>
          <a:stretch/>
        </p:blipFill>
        <p:spPr>
          <a:xfrm>
            <a:off x="4938532" y="0"/>
            <a:ext cx="7253468" cy="6858000"/>
          </a:xfrm>
          <a:prstGeom prst="rect">
            <a:avLst/>
          </a:prstGeom>
        </p:spPr>
      </p:pic>
      <p:sp>
        <p:nvSpPr>
          <p:cNvPr id="13" name="Título 12">
            <a:extLst>
              <a:ext uri="{FF2B5EF4-FFF2-40B4-BE49-F238E27FC236}">
                <a16:creationId xmlns:a16="http://schemas.microsoft.com/office/drawing/2014/main" id="{7690501E-9AAE-4516-A86F-E2ADA33783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2762251"/>
            <a:ext cx="4667250" cy="1079499"/>
          </a:xfrm>
        </p:spPr>
        <p:txBody>
          <a:bodyPr lIns="342900" tIns="342900" rIns="342900" bIns="342900" anchor="t">
            <a:noAutofit/>
          </a:bodyPr>
          <a:lstStyle>
            <a:lvl1pPr>
              <a:defRPr sz="30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Global Health and</a:t>
            </a:r>
            <a:br>
              <a:rPr lang="en-US"/>
            </a:br>
            <a:r>
              <a:rPr lang="en-US"/>
              <a:t>Performance Center</a:t>
            </a:r>
            <a:endParaRPr lang="es-ES"/>
          </a:p>
        </p:txBody>
      </p:sp>
      <p:sp>
        <p:nvSpPr>
          <p:cNvPr id="11" name="Marcador de texto 6">
            <a:extLst>
              <a:ext uri="{FF2B5EF4-FFF2-40B4-BE49-F238E27FC236}">
                <a16:creationId xmlns:a16="http://schemas.microsoft.com/office/drawing/2014/main" id="{0A95CA33-F0F0-4110-8F61-E718D61611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3992562"/>
            <a:ext cx="4667250" cy="769938"/>
          </a:xfrm>
        </p:spPr>
        <p:txBody>
          <a:bodyPr lIns="342900" tIns="46800" rIns="342900" bIns="342000">
            <a:noAutofit/>
          </a:bodyPr>
          <a:lstStyle>
            <a:lvl1pPr marL="0" indent="0">
              <a:lnSpc>
                <a:spcPts val="2167"/>
              </a:lnSpc>
              <a:spcBef>
                <a:spcPts val="0"/>
              </a:spcBef>
              <a:buNone/>
              <a:defRPr sz="1667" b="0">
                <a:solidFill>
                  <a:schemeClr val="bg1"/>
                </a:solidFill>
              </a:defRPr>
            </a:lvl1pPr>
            <a:lvl2pPr marL="226210" indent="0">
              <a:buNone/>
              <a:defRPr/>
            </a:lvl2pPr>
          </a:lstStyle>
          <a:p>
            <a:pPr lvl="0"/>
            <a:r>
              <a:rPr lang="es-ES"/>
              <a:t>Universidad Europea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4C564307-29AC-4D36-A5E8-3582581DC0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0" y="4768850"/>
            <a:ext cx="3340365" cy="660400"/>
          </a:xfrm>
        </p:spPr>
        <p:txBody>
          <a:bodyPr lIns="342000" tIns="342000" rIns="342000" bIns="342000" anchor="ctr" anchorCtr="0">
            <a:noAutofit/>
          </a:bodyPr>
          <a:lstStyle>
            <a:lvl1pPr marL="0" indent="0">
              <a:lnSpc>
                <a:spcPts val="2167"/>
              </a:lnSpc>
              <a:spcBef>
                <a:spcPts val="0"/>
              </a:spcBef>
              <a:buNone/>
              <a:defRPr sz="1833">
                <a:solidFill>
                  <a:schemeClr val="bg1"/>
                </a:solidFill>
              </a:defRPr>
            </a:lvl1pPr>
            <a:lvl2pPr marL="226210" indent="0">
              <a:buNone/>
              <a:defRPr/>
            </a:lvl2pPr>
          </a:lstStyle>
          <a:p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endParaRPr lang="es-ES"/>
          </a:p>
        </p:txBody>
      </p:sp>
      <p:sp>
        <p:nvSpPr>
          <p:cNvPr id="6" name="5 Rectángulo"/>
          <p:cNvSpPr/>
          <p:nvPr userDrawn="1"/>
        </p:nvSpPr>
        <p:spPr>
          <a:xfrm>
            <a:off x="6096000" y="2751221"/>
            <a:ext cx="5329385" cy="2013284"/>
          </a:xfrm>
          <a:prstGeom prst="rect">
            <a:avLst/>
          </a:prstGeom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500"/>
          </a:p>
        </p:txBody>
      </p:sp>
      <p:sp>
        <p:nvSpPr>
          <p:cNvPr id="10" name="9 Rectángulo"/>
          <p:cNvSpPr/>
          <p:nvPr userDrawn="1"/>
        </p:nvSpPr>
        <p:spPr>
          <a:xfrm>
            <a:off x="8096250" y="4764506"/>
            <a:ext cx="3329135" cy="673769"/>
          </a:xfrm>
          <a:prstGeom prst="rect">
            <a:avLst/>
          </a:prstGeom>
          <a:solidFill>
            <a:srgbClr val="1E1E1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500"/>
          </a:p>
        </p:txBody>
      </p:sp>
      <p:pic>
        <p:nvPicPr>
          <p:cNvPr id="12" name="11 Imagen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77" y="733059"/>
            <a:ext cx="2807008" cy="73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404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Blanco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CECDC97-706A-4416-9EA1-C9FD7EDD00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11532-8B46-47DB-BDF8-26BC586AAE79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EF3A0E82-FF4A-4767-8F46-4CEFBC357853}"/>
              </a:ext>
            </a:extLst>
          </p:cNvPr>
          <p:cNvSpPr/>
          <p:nvPr/>
        </p:nvSpPr>
        <p:spPr>
          <a:xfrm>
            <a:off x="11436615" y="6308837"/>
            <a:ext cx="320808" cy="320808"/>
          </a:xfrm>
          <a:prstGeom prst="rect">
            <a:avLst/>
          </a:prstGeom>
          <a:solidFill>
            <a:srgbClr val="FF32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50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827D429-903C-403E-A91E-3413C7FBF9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55537" y="177507"/>
            <a:ext cx="9481079" cy="585905"/>
          </a:xfrm>
        </p:spPr>
        <p:txBody>
          <a:bodyPr lIns="0" anchor="t">
            <a:noAutofit/>
          </a:bodyPr>
          <a:lstStyle>
            <a:lvl1pPr>
              <a:defRPr sz="3000"/>
            </a:lvl1pPr>
          </a:lstStyle>
          <a:p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endParaRPr lang="en-US"/>
          </a:p>
        </p:txBody>
      </p:sp>
      <p:sp>
        <p:nvSpPr>
          <p:cNvPr id="15" name="Marcador de texto 17">
            <a:extLst>
              <a:ext uri="{FF2B5EF4-FFF2-40B4-BE49-F238E27FC236}">
                <a16:creationId xmlns:a16="http://schemas.microsoft.com/office/drawing/2014/main" id="{D53EF393-3DBA-494A-AF34-ACE206FF818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7035" y="1305764"/>
            <a:ext cx="10999580" cy="4838140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spcAft>
                <a:spcPts val="750"/>
              </a:spcAft>
              <a:buNone/>
              <a:defRPr sz="1800" b="0">
                <a:solidFill>
                  <a:srgbClr val="1E1E1E"/>
                </a:solidFill>
              </a:defRPr>
            </a:lvl1pPr>
          </a:lstStyle>
          <a:p>
            <a:pPr lvl="0"/>
            <a:r>
              <a:rPr lang="es-ES" err="1"/>
              <a:t>Poribus</a:t>
            </a:r>
            <a:r>
              <a:rPr lang="es-ES"/>
              <a:t> </a:t>
            </a:r>
            <a:r>
              <a:rPr lang="es-ES" err="1"/>
              <a:t>reiciis</a:t>
            </a:r>
            <a:r>
              <a:rPr lang="es-ES"/>
              <a:t> </a:t>
            </a:r>
            <a:r>
              <a:rPr lang="es-ES" err="1"/>
              <a:t>conseque</a:t>
            </a:r>
            <a:r>
              <a:rPr lang="es-ES"/>
              <a:t> </a:t>
            </a:r>
            <a:r>
              <a:rPr lang="es-ES" err="1"/>
              <a:t>conempo</a:t>
            </a:r>
            <a:r>
              <a:rPr lang="es-ES"/>
              <a:t> </a:t>
            </a:r>
            <a:r>
              <a:rPr lang="es-ES" err="1"/>
              <a:t>ribusam</a:t>
            </a:r>
            <a:r>
              <a:rPr lang="es-ES"/>
              <a:t> </a:t>
            </a:r>
            <a:r>
              <a:rPr lang="es-ES" err="1"/>
              <a:t>enimincil</a:t>
            </a:r>
            <a:r>
              <a:rPr lang="es-ES"/>
              <a:t> </a:t>
            </a:r>
            <a:r>
              <a:rPr lang="es-ES" err="1"/>
              <a:t>molupta</a:t>
            </a:r>
            <a:r>
              <a:rPr lang="es-ES"/>
              <a:t> </a:t>
            </a:r>
            <a:r>
              <a:rPr lang="es-ES" err="1"/>
              <a:t>tiatesed</a:t>
            </a:r>
            <a:r>
              <a:rPr lang="es-ES"/>
              <a:t> qui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aut</a:t>
            </a:r>
            <a:r>
              <a:rPr lang="es-ES"/>
              <a:t> </a:t>
            </a:r>
            <a:r>
              <a:rPr lang="es-ES" err="1"/>
              <a:t>harit</a:t>
            </a:r>
            <a:r>
              <a:rPr lang="es-ES"/>
              <a:t>, </a:t>
            </a:r>
            <a:r>
              <a:rPr lang="es-ES" err="1"/>
              <a:t>quoditat</a:t>
            </a:r>
            <a:r>
              <a:rPr lang="es-ES"/>
              <a:t> mi, </a:t>
            </a:r>
            <a:r>
              <a:rPr lang="es-ES" err="1"/>
              <a:t>experum</a:t>
            </a:r>
            <a:r>
              <a:rPr lang="es-ES"/>
              <a:t> a </a:t>
            </a:r>
            <a:r>
              <a:rPr lang="es-ES" err="1"/>
              <a:t>conse</a:t>
            </a:r>
            <a:r>
              <a:rPr lang="es-ES"/>
              <a:t> </a:t>
            </a:r>
            <a:r>
              <a:rPr lang="es-ES" err="1"/>
              <a:t>sequamet</a:t>
            </a:r>
            <a:r>
              <a:rPr lang="es-ES"/>
              <a:t>, quid </a:t>
            </a:r>
            <a:r>
              <a:rPr lang="es-ES" err="1"/>
              <a:t>ullestrum</a:t>
            </a:r>
            <a:r>
              <a:rPr lang="es-ES"/>
              <a:t> quia </a:t>
            </a:r>
            <a:r>
              <a:rPr lang="es-ES" err="1"/>
              <a:t>estemqu</a:t>
            </a:r>
            <a:r>
              <a:rPr lang="es-ES"/>
              <a:t> </a:t>
            </a:r>
            <a:r>
              <a:rPr lang="es-ES" err="1"/>
              <a:t>idundam</a:t>
            </a:r>
            <a:r>
              <a:rPr lang="es-ES"/>
              <a:t> qui </a:t>
            </a:r>
            <a:r>
              <a:rPr lang="es-ES" err="1"/>
              <a:t>alitiis</a:t>
            </a:r>
            <a:r>
              <a:rPr lang="es-ES"/>
              <a:t> sitia quo </a:t>
            </a:r>
            <a:r>
              <a:rPr lang="es-ES" err="1"/>
              <a:t>totationsedi</a:t>
            </a:r>
            <a:r>
              <a:rPr lang="es-ES"/>
              <a:t> </a:t>
            </a:r>
            <a:r>
              <a:rPr lang="es-ES" err="1"/>
              <a:t>dolorpor</a:t>
            </a:r>
            <a:r>
              <a:rPr lang="es-ES"/>
              <a:t> </a:t>
            </a:r>
            <a:r>
              <a:rPr lang="es-ES" err="1"/>
              <a:t>samus</a:t>
            </a:r>
            <a:r>
              <a:rPr lang="es-ES"/>
              <a:t> am, </a:t>
            </a:r>
            <a:r>
              <a:rPr lang="es-ES" err="1"/>
              <a:t>ullabore</a:t>
            </a:r>
            <a:r>
              <a:rPr lang="es-ES"/>
              <a:t> </a:t>
            </a:r>
            <a:r>
              <a:rPr lang="es-ES" err="1"/>
              <a:t>nihicipsusa</a:t>
            </a:r>
            <a:r>
              <a:rPr lang="es-ES"/>
              <a:t> </a:t>
            </a:r>
            <a:r>
              <a:rPr lang="es-ES" err="1"/>
              <a:t>conse</a:t>
            </a:r>
            <a:r>
              <a:rPr lang="es-ES"/>
              <a:t> </a:t>
            </a:r>
            <a:r>
              <a:rPr lang="es-ES" err="1"/>
              <a:t>conet</a:t>
            </a:r>
            <a:r>
              <a:rPr lang="es-ES"/>
              <a:t> </a:t>
            </a:r>
            <a:r>
              <a:rPr lang="es-ES" err="1"/>
              <a:t>quuntin</a:t>
            </a:r>
            <a:r>
              <a:rPr lang="es-ES"/>
              <a:t> </a:t>
            </a:r>
            <a:r>
              <a:rPr lang="es-ES" err="1"/>
              <a:t>ullabor</a:t>
            </a:r>
            <a:r>
              <a:rPr lang="es-ES"/>
              <a:t> </a:t>
            </a:r>
            <a:r>
              <a:rPr lang="es-ES" err="1"/>
              <a:t>ionsequos</a:t>
            </a:r>
            <a:r>
              <a:rPr lang="es-ES"/>
              <a:t> es </a:t>
            </a:r>
            <a:r>
              <a:rPr lang="es-ES" err="1"/>
              <a:t>aut</a:t>
            </a:r>
            <a:r>
              <a:rPr lang="es-ES"/>
              <a:t> </a:t>
            </a:r>
            <a:r>
              <a:rPr lang="es-ES" err="1"/>
              <a:t>moloreptur</a:t>
            </a:r>
            <a:r>
              <a:rPr lang="es-ES"/>
              <a:t> </a:t>
            </a:r>
            <a:r>
              <a:rPr lang="es-ES" err="1"/>
              <a:t>molorep</a:t>
            </a:r>
            <a:r>
              <a:rPr lang="es-ES"/>
              <a:t> </a:t>
            </a:r>
            <a:r>
              <a:rPr lang="es-ES" err="1"/>
              <a:t>erspica</a:t>
            </a:r>
            <a:r>
              <a:rPr lang="es-ES"/>
              <a:t> </a:t>
            </a:r>
            <a:r>
              <a:rPr lang="es-ES" err="1"/>
              <a:t>tiossin</a:t>
            </a:r>
            <a:r>
              <a:rPr lang="es-ES"/>
              <a:t> </a:t>
            </a:r>
            <a:r>
              <a:rPr lang="es-ES" err="1"/>
              <a:t>vendae</a:t>
            </a:r>
            <a:r>
              <a:rPr lang="es-ES"/>
              <a:t> dolor as dolo </a:t>
            </a:r>
            <a:r>
              <a:rPr lang="es-ES" err="1"/>
              <a:t>consendit</a:t>
            </a:r>
            <a:r>
              <a:rPr lang="es-ES"/>
              <a:t>.</a:t>
            </a:r>
          </a:p>
          <a:p>
            <a:pPr lvl="0"/>
            <a:r>
              <a:rPr lang="es-ES" err="1"/>
              <a:t>Arupiet</a:t>
            </a:r>
            <a:r>
              <a:rPr lang="es-ES"/>
              <a:t> </a:t>
            </a:r>
            <a:r>
              <a:rPr lang="es-ES" err="1"/>
              <a:t>autest</a:t>
            </a:r>
            <a:r>
              <a:rPr lang="es-ES"/>
              <a:t> </a:t>
            </a:r>
            <a:r>
              <a:rPr lang="es-ES" err="1"/>
              <a:t>ent</a:t>
            </a:r>
            <a:r>
              <a:rPr lang="es-ES"/>
              <a:t> </a:t>
            </a:r>
            <a:r>
              <a:rPr lang="es-ES" err="1"/>
              <a:t>laudant</a:t>
            </a:r>
            <a:r>
              <a:rPr lang="es-ES"/>
              <a:t> ut </a:t>
            </a:r>
            <a:r>
              <a:rPr lang="es-ES" err="1"/>
              <a:t>eatur</a:t>
            </a:r>
            <a:r>
              <a:rPr lang="es-ES"/>
              <a:t>?</a:t>
            </a:r>
            <a:br>
              <a:rPr lang="es-ES"/>
            </a:br>
            <a:r>
              <a:rPr lang="es-ES" err="1"/>
              <a:t>Ehenima</a:t>
            </a:r>
            <a:r>
              <a:rPr lang="es-ES"/>
              <a:t> </a:t>
            </a:r>
            <a:r>
              <a:rPr lang="es-ES" err="1"/>
              <a:t>gniatis</a:t>
            </a:r>
            <a:r>
              <a:rPr lang="es-ES"/>
              <a:t> </a:t>
            </a:r>
            <a:r>
              <a:rPr lang="es-ES" err="1"/>
              <a:t>nus</a:t>
            </a:r>
            <a:r>
              <a:rPr lang="es-ES"/>
              <a:t> </a:t>
            </a:r>
            <a:r>
              <a:rPr lang="es-ES" err="1"/>
              <a:t>reped</a:t>
            </a:r>
            <a:r>
              <a:rPr lang="es-ES"/>
              <a:t> </a:t>
            </a:r>
            <a:r>
              <a:rPr lang="es-ES" err="1"/>
              <a:t>mint</a:t>
            </a:r>
            <a:r>
              <a:rPr lang="es-ES"/>
              <a:t> a </a:t>
            </a:r>
            <a:r>
              <a:rPr lang="es-ES" err="1"/>
              <a:t>velit</a:t>
            </a:r>
            <a:r>
              <a:rPr lang="es-ES"/>
              <a:t> </a:t>
            </a:r>
            <a:r>
              <a:rPr lang="es-ES" err="1"/>
              <a:t>aut</a:t>
            </a:r>
            <a:r>
              <a:rPr lang="es-ES"/>
              <a:t> </a:t>
            </a:r>
            <a:r>
              <a:rPr lang="es-ES" err="1"/>
              <a:t>est</a:t>
            </a:r>
            <a:r>
              <a:rPr lang="es-ES"/>
              <a:t>, </a:t>
            </a:r>
            <a:r>
              <a:rPr lang="es-ES" err="1"/>
              <a:t>cusdae</a:t>
            </a:r>
            <a:r>
              <a:rPr lang="es-ES"/>
              <a:t> </a:t>
            </a:r>
            <a:r>
              <a:rPr lang="es-ES" err="1"/>
              <a:t>etur</a:t>
            </a:r>
            <a:r>
              <a:rPr lang="es-ES"/>
              <a:t> </a:t>
            </a:r>
            <a:r>
              <a:rPr lang="es-ES" err="1"/>
              <a:t>apic</a:t>
            </a:r>
            <a:r>
              <a:rPr lang="es-ES"/>
              <a:t> </a:t>
            </a:r>
            <a:r>
              <a:rPr lang="es-ES" err="1"/>
              <a:t>to</a:t>
            </a:r>
            <a:r>
              <a:rPr lang="es-ES"/>
              <a:t> </a:t>
            </a:r>
            <a:r>
              <a:rPr lang="es-ES" err="1"/>
              <a:t>testi</a:t>
            </a:r>
            <a:r>
              <a:rPr lang="es-ES"/>
              <a:t> sed este </a:t>
            </a:r>
            <a:r>
              <a:rPr lang="es-ES" err="1"/>
              <a:t>eum</a:t>
            </a:r>
            <a:r>
              <a:rPr lang="es-ES"/>
              <a:t> fuga. </a:t>
            </a:r>
            <a:r>
              <a:rPr lang="es-ES" err="1"/>
              <a:t>Lenet</a:t>
            </a:r>
            <a:r>
              <a:rPr lang="es-ES"/>
              <a:t> et </a:t>
            </a:r>
            <a:r>
              <a:rPr lang="es-ES" err="1"/>
              <a:t>laborerum</a:t>
            </a:r>
            <a:r>
              <a:rPr lang="es-ES"/>
              <a:t> </a:t>
            </a:r>
            <a:r>
              <a:rPr lang="es-ES" err="1"/>
              <a:t>aut</a:t>
            </a:r>
            <a:r>
              <a:rPr lang="es-ES"/>
              <a:t> </a:t>
            </a:r>
            <a:r>
              <a:rPr lang="es-ES" err="1"/>
              <a:t>quamus</a:t>
            </a:r>
            <a:r>
              <a:rPr lang="es-ES"/>
              <a:t> </a:t>
            </a:r>
            <a:r>
              <a:rPr lang="es-ES" err="1"/>
              <a:t>sinventio</a:t>
            </a:r>
            <a:r>
              <a:rPr lang="es-ES"/>
              <a:t> </a:t>
            </a:r>
            <a:r>
              <a:rPr lang="es-ES" err="1"/>
              <a:t>molentur</a:t>
            </a:r>
            <a:r>
              <a:rPr lang="es-ES"/>
              <a:t> </a:t>
            </a:r>
            <a:r>
              <a:rPr lang="es-ES" err="1"/>
              <a:t>maio</a:t>
            </a:r>
            <a:r>
              <a:rPr lang="es-ES"/>
              <a:t> </a:t>
            </a:r>
            <a:r>
              <a:rPr lang="es-ES" err="1"/>
              <a:t>bernam</a:t>
            </a:r>
            <a:r>
              <a:rPr lang="es-ES"/>
              <a:t> </a:t>
            </a:r>
            <a:r>
              <a:rPr lang="es-ES" err="1"/>
              <a:t>dollandel</a:t>
            </a:r>
            <a:r>
              <a:rPr lang="es-ES"/>
              <a:t> </a:t>
            </a:r>
            <a:r>
              <a:rPr lang="es-ES" err="1"/>
              <a:t>experovit</a:t>
            </a:r>
            <a:r>
              <a:rPr lang="es-ES"/>
              <a:t>, </a:t>
            </a:r>
            <a:r>
              <a:rPr lang="es-ES" err="1"/>
              <a:t>odictatum</a:t>
            </a:r>
            <a:r>
              <a:rPr lang="es-ES"/>
              <a:t> re </a:t>
            </a:r>
            <a:r>
              <a:rPr lang="es-ES" err="1"/>
              <a:t>accus</a:t>
            </a:r>
            <a:r>
              <a:rPr lang="es-ES"/>
              <a:t> </a:t>
            </a:r>
            <a:r>
              <a:rPr lang="es-ES" err="1"/>
              <a:t>dolorruptium</a:t>
            </a:r>
            <a:r>
              <a:rPr lang="es-ES"/>
              <a:t>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ma</a:t>
            </a:r>
            <a:r>
              <a:rPr lang="es-ES"/>
              <a:t> </a:t>
            </a:r>
            <a:r>
              <a:rPr lang="es-ES" err="1"/>
              <a:t>cus</a:t>
            </a:r>
            <a:r>
              <a:rPr lang="es-ES"/>
              <a:t>.</a:t>
            </a:r>
          </a:p>
          <a:p>
            <a:pPr lvl="0"/>
            <a:r>
              <a:rPr lang="es-ES" err="1"/>
              <a:t>Arupiet</a:t>
            </a:r>
            <a:r>
              <a:rPr lang="es-ES"/>
              <a:t> </a:t>
            </a:r>
            <a:r>
              <a:rPr lang="es-ES" err="1"/>
              <a:t>autest</a:t>
            </a:r>
            <a:r>
              <a:rPr lang="es-ES"/>
              <a:t> </a:t>
            </a:r>
            <a:r>
              <a:rPr lang="es-ES" err="1"/>
              <a:t>ent</a:t>
            </a:r>
            <a:r>
              <a:rPr lang="es-ES"/>
              <a:t> </a:t>
            </a:r>
            <a:r>
              <a:rPr lang="es-ES" err="1"/>
              <a:t>laudant</a:t>
            </a:r>
            <a:r>
              <a:rPr lang="es-ES"/>
              <a:t> ut </a:t>
            </a:r>
            <a:r>
              <a:rPr lang="es-ES" err="1"/>
              <a:t>eatur</a:t>
            </a:r>
            <a:r>
              <a:rPr lang="es-ES"/>
              <a:t>?</a:t>
            </a:r>
            <a:br>
              <a:rPr lang="es-ES"/>
            </a:br>
            <a:r>
              <a:rPr lang="es-ES" err="1"/>
              <a:t>Ommos</a:t>
            </a:r>
            <a:r>
              <a:rPr lang="es-ES"/>
              <a:t> </a:t>
            </a:r>
            <a:r>
              <a:rPr lang="es-ES" err="1"/>
              <a:t>num</a:t>
            </a:r>
            <a:r>
              <a:rPr lang="es-ES"/>
              <a:t> ad </a:t>
            </a:r>
            <a:r>
              <a:rPr lang="es-ES" err="1"/>
              <a:t>est</a:t>
            </a:r>
            <a:r>
              <a:rPr lang="es-ES"/>
              <a:t> </a:t>
            </a:r>
            <a:r>
              <a:rPr lang="es-ES" err="1"/>
              <a:t>ilitatur</a:t>
            </a:r>
            <a:r>
              <a:rPr lang="es-ES"/>
              <a:t> </a:t>
            </a:r>
            <a:r>
              <a:rPr lang="es-ES" err="1"/>
              <a:t>sitiam</a:t>
            </a:r>
            <a:r>
              <a:rPr lang="es-ES"/>
              <a:t> </a:t>
            </a:r>
            <a:r>
              <a:rPr lang="es-ES" err="1"/>
              <a:t>fugiamet</a:t>
            </a:r>
            <a:r>
              <a:rPr lang="es-ES"/>
              <a:t> </a:t>
            </a:r>
            <a:r>
              <a:rPr lang="es-ES" err="1"/>
              <a:t>dipsant</a:t>
            </a:r>
            <a:r>
              <a:rPr lang="es-ES"/>
              <a:t> </a:t>
            </a:r>
            <a:r>
              <a:rPr lang="es-ES" err="1"/>
              <a:t>incime</a:t>
            </a:r>
            <a:r>
              <a:rPr lang="es-ES"/>
              <a:t> </a:t>
            </a:r>
            <a:r>
              <a:rPr lang="es-ES" err="1"/>
              <a:t>voluptibus</a:t>
            </a:r>
            <a:r>
              <a:rPr lang="es-ES"/>
              <a:t> </a:t>
            </a:r>
            <a:r>
              <a:rPr lang="es-ES" err="1"/>
              <a:t>eumquo</a:t>
            </a:r>
            <a:r>
              <a:rPr lang="es-ES"/>
              <a:t> et </a:t>
            </a:r>
            <a:r>
              <a:rPr lang="es-ES" err="1"/>
              <a:t>elibusa</a:t>
            </a:r>
            <a:r>
              <a:rPr lang="es-ES"/>
              <a:t> </a:t>
            </a:r>
            <a:r>
              <a:rPr lang="es-ES" err="1"/>
              <a:t>consed</a:t>
            </a:r>
            <a:r>
              <a:rPr lang="es-ES"/>
              <a:t> </a:t>
            </a:r>
            <a:r>
              <a:rPr lang="es-ES" err="1"/>
              <a:t>quam</a:t>
            </a:r>
            <a:r>
              <a:rPr lang="es-ES"/>
              <a:t>, </a:t>
            </a:r>
            <a:r>
              <a:rPr lang="es-ES" err="1"/>
              <a:t>tecesciis</a:t>
            </a:r>
            <a:r>
              <a:rPr lang="es-ES"/>
              <a:t> </a:t>
            </a:r>
            <a:r>
              <a:rPr lang="es-ES" err="1"/>
              <a:t>velignimus</a:t>
            </a:r>
            <a:r>
              <a:rPr lang="es-ES"/>
              <a:t>, </a:t>
            </a:r>
            <a:r>
              <a:rPr lang="es-ES" err="1"/>
              <a:t>exped</a:t>
            </a:r>
            <a:r>
              <a:rPr lang="es-ES"/>
              <a:t> </a:t>
            </a:r>
            <a:r>
              <a:rPr lang="es-ES" err="1"/>
              <a:t>ma</a:t>
            </a:r>
            <a:r>
              <a:rPr lang="es-ES"/>
              <a:t> con </a:t>
            </a:r>
            <a:r>
              <a:rPr lang="es-ES" err="1"/>
              <a:t>nis</a:t>
            </a:r>
            <a:r>
              <a:rPr lang="es-ES"/>
              <a:t> dolor sunt opta qui </a:t>
            </a:r>
            <a:r>
              <a:rPr lang="es-ES" err="1"/>
              <a:t>bero</a:t>
            </a:r>
            <a:r>
              <a:rPr lang="es-ES"/>
              <a:t> con </a:t>
            </a:r>
            <a:r>
              <a:rPr lang="es-ES" err="1"/>
              <a:t>porum</a:t>
            </a:r>
            <a:r>
              <a:rPr lang="es-ES"/>
              <a:t> </a:t>
            </a:r>
            <a:r>
              <a:rPr lang="es-ES" err="1"/>
              <a:t>delique</a:t>
            </a:r>
            <a:r>
              <a:rPr lang="es-ES"/>
              <a:t> </a:t>
            </a:r>
            <a:r>
              <a:rPr lang="es-ES" err="1"/>
              <a:t>cus</a:t>
            </a:r>
            <a:r>
              <a:rPr lang="es-ES"/>
              <a:t> et </a:t>
            </a:r>
            <a:r>
              <a:rPr lang="es-ES" err="1"/>
              <a:t>et</a:t>
            </a:r>
            <a:r>
              <a:rPr lang="es-ES"/>
              <a:t> </a:t>
            </a:r>
            <a:r>
              <a:rPr lang="es-ES" err="1"/>
              <a:t>voloribus</a:t>
            </a:r>
            <a:r>
              <a:rPr lang="es-ES"/>
              <a:t> </a:t>
            </a:r>
            <a:r>
              <a:rPr lang="es-ES" err="1"/>
              <a:t>expella</a:t>
            </a:r>
            <a:r>
              <a:rPr lang="es-ES"/>
              <a:t> </a:t>
            </a:r>
            <a:r>
              <a:rPr lang="es-ES" err="1"/>
              <a:t>borepe</a:t>
            </a:r>
            <a:r>
              <a:rPr lang="es-ES"/>
              <a:t> </a:t>
            </a:r>
            <a:r>
              <a:rPr lang="es-ES" err="1"/>
              <a:t>ped</a:t>
            </a:r>
            <a:r>
              <a:rPr lang="es-ES"/>
              <a:t> </a:t>
            </a:r>
            <a:r>
              <a:rPr lang="es-ES" err="1"/>
              <a:t>eum</a:t>
            </a:r>
            <a:r>
              <a:rPr lang="es-ES"/>
              <a:t> </a:t>
            </a:r>
            <a:r>
              <a:rPr lang="es-ES" err="1"/>
              <a:t>endios</a:t>
            </a:r>
            <a:r>
              <a:rPr lang="es-ES"/>
              <a:t> </a:t>
            </a:r>
            <a:r>
              <a:rPr lang="es-ES" err="1"/>
              <a:t>exerat</a:t>
            </a:r>
            <a:r>
              <a:rPr lang="es-ES"/>
              <a:t> </a:t>
            </a:r>
            <a:r>
              <a:rPr lang="es-ES" err="1"/>
              <a:t>debiti</a:t>
            </a:r>
            <a:r>
              <a:rPr lang="es-ES"/>
              <a:t> </a:t>
            </a:r>
            <a:r>
              <a:rPr lang="es-ES" err="1"/>
              <a:t>doluptatur</a:t>
            </a:r>
            <a:r>
              <a:rPr lang="es-ES"/>
              <a:t>, que dicto </a:t>
            </a:r>
            <a:r>
              <a:rPr lang="es-ES" err="1"/>
              <a:t>consecume</a:t>
            </a:r>
            <a:r>
              <a:rPr lang="es-ES"/>
              <a:t> re, </a:t>
            </a:r>
            <a:r>
              <a:rPr lang="es-ES" err="1"/>
              <a:t>nusam</a:t>
            </a:r>
            <a:r>
              <a:rPr lang="es-ES"/>
              <a:t> et </a:t>
            </a:r>
            <a:r>
              <a:rPr lang="es-ES" err="1"/>
              <a:t>videllu</a:t>
            </a:r>
            <a:r>
              <a:rPr lang="es-ES"/>
              <a:t> </a:t>
            </a:r>
            <a:r>
              <a:rPr lang="es-ES" err="1"/>
              <a:t>picient</a:t>
            </a:r>
            <a:r>
              <a:rPr lang="es-ES"/>
              <a:t> </a:t>
            </a:r>
            <a:r>
              <a:rPr lang="es-ES" err="1"/>
              <a:t>iasperc</a:t>
            </a:r>
            <a:r>
              <a:rPr lang="es-ES"/>
              <a:t> </a:t>
            </a:r>
            <a:r>
              <a:rPr lang="es-ES" err="1"/>
              <a:t>hitatur</a:t>
            </a:r>
            <a:r>
              <a:rPr lang="es-ES"/>
              <a:t> </a:t>
            </a:r>
            <a:r>
              <a:rPr lang="es-ES" err="1"/>
              <a:t>ectibus</a:t>
            </a:r>
            <a:r>
              <a:rPr lang="es-ES"/>
              <a:t> </a:t>
            </a:r>
            <a:r>
              <a:rPr lang="es-ES" err="1"/>
              <a:t>eatenih</a:t>
            </a:r>
            <a:r>
              <a:rPr lang="es-ES"/>
              <a:t> </a:t>
            </a:r>
            <a:r>
              <a:rPr lang="es-ES" err="1"/>
              <a:t>iliquatibus</a:t>
            </a:r>
            <a:r>
              <a:rPr lang="es-ES"/>
              <a:t> </a:t>
            </a:r>
            <a:r>
              <a:rPr lang="es-ES" err="1"/>
              <a:t>volora</a:t>
            </a:r>
            <a:r>
              <a:rPr lang="es-ES"/>
              <a:t>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earions</a:t>
            </a:r>
            <a:r>
              <a:rPr lang="es-ES"/>
              <a:t> </a:t>
            </a:r>
            <a:r>
              <a:rPr lang="es-ES" err="1"/>
              <a:t>equi</a:t>
            </a:r>
            <a:r>
              <a:rPr lang="es-ES"/>
              <a:t>. </a:t>
            </a:r>
            <a:br>
              <a:rPr lang="es-ES"/>
            </a:br>
            <a:r>
              <a:rPr lang="es-ES" err="1"/>
              <a:t>volorumqui</a:t>
            </a:r>
            <a:r>
              <a:rPr lang="es-ES"/>
              <a:t> con </a:t>
            </a:r>
            <a:r>
              <a:rPr lang="es-ES" err="1"/>
              <a:t>est</a:t>
            </a:r>
            <a:r>
              <a:rPr lang="es-ES"/>
              <a:t> </a:t>
            </a:r>
            <a:r>
              <a:rPr lang="es-ES" err="1"/>
              <a:t>rerferibus</a:t>
            </a:r>
            <a:r>
              <a:rPr lang="es-ES"/>
              <a:t> </a:t>
            </a:r>
            <a:r>
              <a:rPr lang="es-ES" err="1"/>
              <a:t>alit</a:t>
            </a:r>
            <a:r>
              <a:rPr lang="es-ES"/>
              <a:t> </a:t>
            </a:r>
            <a:r>
              <a:rPr lang="es-ES" err="1"/>
              <a:t>accabor</a:t>
            </a:r>
            <a:r>
              <a:rPr lang="es-ES"/>
              <a:t> </a:t>
            </a:r>
            <a:r>
              <a:rPr lang="es-ES" err="1"/>
              <a:t>itatem</a:t>
            </a:r>
            <a:r>
              <a:rPr lang="es-ES"/>
              <a:t> </a:t>
            </a:r>
            <a:r>
              <a:rPr lang="es-ES" err="1"/>
              <a:t>simolorio</a:t>
            </a:r>
            <a:r>
              <a:rPr lang="es-ES"/>
              <a:t> es </a:t>
            </a:r>
            <a:r>
              <a:rPr lang="es-ES" err="1"/>
              <a:t>etus</a:t>
            </a:r>
            <a:r>
              <a:rPr lang="es-ES"/>
              <a:t> </a:t>
            </a:r>
            <a:r>
              <a:rPr lang="es-ES" err="1"/>
              <a:t>esseque</a:t>
            </a:r>
            <a:r>
              <a:rPr lang="es-ES"/>
              <a:t> veles es </a:t>
            </a:r>
            <a:r>
              <a:rPr lang="es-ES" err="1"/>
              <a:t>dunt</a:t>
            </a:r>
            <a:r>
              <a:rPr lang="es-ES"/>
              <a:t> </a:t>
            </a:r>
            <a:r>
              <a:rPr lang="es-ES" err="1"/>
              <a:t>officta</a:t>
            </a:r>
            <a:r>
              <a:rPr lang="es-ES"/>
              <a:t> </a:t>
            </a:r>
            <a:r>
              <a:rPr lang="es-ES" err="1"/>
              <a:t>erupta</a:t>
            </a:r>
            <a:r>
              <a:rPr lang="es-ES"/>
              <a:t> </a:t>
            </a:r>
            <a:r>
              <a:rPr lang="es-ES" err="1"/>
              <a:t>ant</a:t>
            </a:r>
            <a:r>
              <a:rPr lang="es-ES"/>
              <a:t> </a:t>
            </a:r>
            <a:r>
              <a:rPr lang="es-ES" err="1"/>
              <a:t>omniment</a:t>
            </a:r>
            <a:r>
              <a:rPr lang="es-ES"/>
              <a:t> </a:t>
            </a:r>
            <a:r>
              <a:rPr lang="es-ES" err="1"/>
              <a:t>odi</a:t>
            </a:r>
            <a:r>
              <a:rPr lang="es-ES"/>
              <a:t> </a:t>
            </a:r>
            <a:r>
              <a:rPr lang="es-ES" err="1"/>
              <a:t>deria</a:t>
            </a:r>
            <a:r>
              <a:rPr lang="es-ES"/>
              <a:t> </a:t>
            </a:r>
            <a:r>
              <a:rPr lang="es-ES" err="1"/>
              <a:t>evelibuscia</a:t>
            </a:r>
            <a:r>
              <a:rPr lang="es-ES"/>
              <a:t> non re </a:t>
            </a:r>
            <a:r>
              <a:rPr lang="es-ES" err="1"/>
              <a:t>voleste</a:t>
            </a:r>
            <a:r>
              <a:rPr lang="es-ES"/>
              <a:t>.</a:t>
            </a: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124FC6AE-9F44-4BC7-8570-A9AC27B4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7035" y="277478"/>
            <a:ext cx="1166712" cy="32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8521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A1BFC8-27BC-844D-B19D-A25880C90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4501632-DF10-F34B-B67C-D54EAA17C1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B5A527-2155-1740-9141-987F578C57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A8A64C-8BF1-0E43-8B33-B999D2C2F2EB}" type="datetime1">
              <a:rPr lang="es-ES" smtClean="0"/>
              <a:t>13/11/2024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1FDD288-930C-AB4C-925C-CD61F69D0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B6F933-677A-9E46-89E3-ED36C4573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2E790-3C1F-FF48-9BB7-F8311640317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0705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tada 02 blanc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CD20FA78-CAA1-00CC-8302-534A55A5D2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1772"/>
          <a:stretch/>
        </p:blipFill>
        <p:spPr>
          <a:xfrm>
            <a:off x="5092861" y="0"/>
            <a:ext cx="7099139" cy="6858000"/>
          </a:xfrm>
          <a:prstGeom prst="rect">
            <a:avLst/>
          </a:prstGeom>
        </p:spPr>
      </p:pic>
      <p:sp>
        <p:nvSpPr>
          <p:cNvPr id="13" name="Título 12">
            <a:extLst>
              <a:ext uri="{FF2B5EF4-FFF2-40B4-BE49-F238E27FC236}">
                <a16:creationId xmlns:a16="http://schemas.microsoft.com/office/drawing/2014/main" id="{7690501E-9AAE-4516-A86F-E2ADA3378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2762251"/>
            <a:ext cx="4667250" cy="1079499"/>
          </a:xfrm>
        </p:spPr>
        <p:txBody>
          <a:bodyPr lIns="342900" tIns="342900" rIns="342900" bIns="342900" anchor="t">
            <a:noAutofit/>
          </a:bodyPr>
          <a:lstStyle>
            <a:lvl1pPr>
              <a:defRPr sz="30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endParaRPr lang="es-ES" dirty="0"/>
          </a:p>
        </p:txBody>
      </p:sp>
      <p:sp>
        <p:nvSpPr>
          <p:cNvPr id="11" name="Marcador de texto 6">
            <a:extLst>
              <a:ext uri="{FF2B5EF4-FFF2-40B4-BE49-F238E27FC236}">
                <a16:creationId xmlns:a16="http://schemas.microsoft.com/office/drawing/2014/main" id="{0A95CA33-F0F0-4110-8F61-E718D61611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3992562"/>
            <a:ext cx="4667250" cy="769938"/>
          </a:xfrm>
        </p:spPr>
        <p:txBody>
          <a:bodyPr lIns="342900" tIns="46800" rIns="342900" bIns="342000">
            <a:noAutofit/>
          </a:bodyPr>
          <a:lstStyle>
            <a:lvl1pPr marL="0" indent="0">
              <a:lnSpc>
                <a:spcPts val="2167"/>
              </a:lnSpc>
              <a:spcBef>
                <a:spcPts val="0"/>
              </a:spcBef>
              <a:buNone/>
              <a:defRPr sz="1667" b="0">
                <a:solidFill>
                  <a:schemeClr val="bg1"/>
                </a:solidFill>
              </a:defRPr>
            </a:lvl1pPr>
            <a:lvl2pPr marL="226210" indent="0">
              <a:buNone/>
              <a:defRPr/>
            </a:lvl2pPr>
          </a:lstStyle>
          <a:p>
            <a:pPr lvl="0"/>
            <a:r>
              <a:rPr lang="es-ES"/>
              <a:t>Universidad Europea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4C564307-29AC-4D36-A5E8-3582581DC0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6250" y="4768850"/>
            <a:ext cx="3340365" cy="660400"/>
          </a:xfrm>
        </p:spPr>
        <p:txBody>
          <a:bodyPr lIns="342000" tIns="342000" rIns="342000" bIns="342000" anchor="ctr" anchorCtr="0">
            <a:noAutofit/>
          </a:bodyPr>
          <a:lstStyle>
            <a:lvl1pPr marL="0" indent="0">
              <a:lnSpc>
                <a:spcPts val="2167"/>
              </a:lnSpc>
              <a:spcBef>
                <a:spcPts val="0"/>
              </a:spcBef>
              <a:buNone/>
              <a:defRPr sz="1833">
                <a:solidFill>
                  <a:schemeClr val="bg1"/>
                </a:solidFill>
              </a:defRPr>
            </a:lvl1pPr>
            <a:lvl2pPr marL="226210" indent="0">
              <a:buNone/>
              <a:defRPr/>
            </a:lvl2pPr>
          </a:lstStyle>
          <a:p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02009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áfico 5">
            <a:extLst>
              <a:ext uri="{FF2B5EF4-FFF2-40B4-BE49-F238E27FC236}">
                <a16:creationId xmlns:a16="http://schemas.microsoft.com/office/drawing/2014/main" id="{1F553554-F0F8-CB55-DCDE-FB35245072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5387" y="706555"/>
            <a:ext cx="4268170" cy="1017764"/>
          </a:xfrm>
        </p:spPr>
        <p:txBody>
          <a:bodyPr>
            <a:normAutofit/>
          </a:bodyPr>
          <a:lstStyle>
            <a:lvl1pPr>
              <a:defRPr sz="3333"/>
            </a:lvl1pPr>
          </a:lstStyle>
          <a:p>
            <a:r>
              <a:rPr lang="es-ES"/>
              <a:t>Índice</a:t>
            </a:r>
            <a:endParaRPr lang="en-US"/>
          </a:p>
        </p:txBody>
      </p:sp>
      <p:sp>
        <p:nvSpPr>
          <p:cNvPr id="21" name="Marcador de texto 20">
            <a:extLst>
              <a:ext uri="{FF2B5EF4-FFF2-40B4-BE49-F238E27FC236}">
                <a16:creationId xmlns:a16="http://schemas.microsoft.com/office/drawing/2014/main" id="{B8C616AF-0352-4AE7-BD28-0925BB5C16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5386" y="1895446"/>
            <a:ext cx="8002911" cy="3579665"/>
          </a:xfrm>
        </p:spPr>
        <p:txBody>
          <a:bodyPr numCol="2" spcCol="360000"/>
          <a:lstStyle>
            <a:lvl1pPr defTabSz="5983313">
              <a:tabLst/>
              <a:defRPr/>
            </a:lvl1pPr>
            <a:lvl2pPr defTabSz="1678715">
              <a:tabLst>
                <a:tab pos="5983313" algn="l"/>
              </a:tabLst>
              <a:defRPr/>
            </a:lvl2pPr>
          </a:lstStyle>
          <a:p>
            <a:pPr lvl="0"/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	01</a:t>
            </a:r>
          </a:p>
          <a:p>
            <a:pPr lvl="1"/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	02</a:t>
            </a:r>
          </a:p>
          <a:p>
            <a:pPr lvl="1"/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	03</a:t>
            </a:r>
          </a:p>
          <a:p>
            <a:pPr lvl="0"/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	04</a:t>
            </a:r>
          </a:p>
          <a:p>
            <a:pPr lvl="0"/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	05</a:t>
            </a:r>
          </a:p>
          <a:p>
            <a:pPr lvl="0"/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	06</a:t>
            </a:r>
          </a:p>
          <a:p>
            <a:pPr lvl="0"/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	07</a:t>
            </a:r>
          </a:p>
          <a:p>
            <a:pPr lvl="0"/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	08</a:t>
            </a:r>
          </a:p>
          <a:p>
            <a:pPr lvl="0"/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	09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45D52EBB-81B5-4744-AA02-0E98817C6CEE}"/>
              </a:ext>
            </a:extLst>
          </p:cNvPr>
          <p:cNvSpPr/>
          <p:nvPr userDrawn="1"/>
        </p:nvSpPr>
        <p:spPr>
          <a:xfrm>
            <a:off x="11436615" y="6308837"/>
            <a:ext cx="320808" cy="320808"/>
          </a:xfrm>
          <a:prstGeom prst="rect">
            <a:avLst/>
          </a:prstGeom>
          <a:solidFill>
            <a:srgbClr val="FF32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500"/>
          </a:p>
        </p:txBody>
      </p:sp>
      <p:sp>
        <p:nvSpPr>
          <p:cNvPr id="4" name="Marcador de número de diapositiva 2">
            <a:extLst>
              <a:ext uri="{FF2B5EF4-FFF2-40B4-BE49-F238E27FC236}">
                <a16:creationId xmlns:a16="http://schemas.microsoft.com/office/drawing/2014/main" id="{47DAEF15-7E6E-12A7-89B8-99FF9C0B3A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44405" y="6343849"/>
            <a:ext cx="524518" cy="329368"/>
          </a:xfrm>
        </p:spPr>
        <p:txBody>
          <a:bodyPr/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fld id="{B005B2D1-880E-4846-A216-7D6770BA1332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8" name="7 Imagen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193" y="353750"/>
            <a:ext cx="1622423" cy="41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144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 01 rojo">
    <p:bg>
      <p:bgPr>
        <a:solidFill>
          <a:srgbClr val="FF32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áfico 6">
            <a:extLst>
              <a:ext uri="{FF2B5EF4-FFF2-40B4-BE49-F238E27FC236}">
                <a16:creationId xmlns:a16="http://schemas.microsoft.com/office/drawing/2014/main" id="{4FEE2863-4384-95D0-C60D-325754AF11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EF3A0E82-FF4A-4767-8F46-4CEFBC357853}"/>
              </a:ext>
            </a:extLst>
          </p:cNvPr>
          <p:cNvSpPr/>
          <p:nvPr userDrawn="1"/>
        </p:nvSpPr>
        <p:spPr>
          <a:xfrm>
            <a:off x="11436615" y="6308837"/>
            <a:ext cx="320808" cy="320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500"/>
          </a:p>
        </p:txBody>
      </p:sp>
      <p:sp>
        <p:nvSpPr>
          <p:cNvPr id="13" name="Marcador de texto 17">
            <a:extLst>
              <a:ext uri="{FF2B5EF4-FFF2-40B4-BE49-F238E27FC236}">
                <a16:creationId xmlns:a16="http://schemas.microsoft.com/office/drawing/2014/main" id="{4A66E3B5-38E7-411C-BEDB-A16E741FDC2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09013" y="2069042"/>
            <a:ext cx="4629873" cy="3339483"/>
          </a:xfrm>
        </p:spPr>
        <p:txBody>
          <a:bodyPr lIns="342900" tIns="342900" rIns="342900" bIns="342900">
            <a:no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spcAft>
                <a:spcPts val="750"/>
              </a:spcAft>
              <a:buNone/>
              <a:defRPr sz="2667" b="0">
                <a:solidFill>
                  <a:srgbClr val="1E1E1E"/>
                </a:solidFill>
              </a:defRPr>
            </a:lvl1pPr>
          </a:lstStyle>
          <a:p>
            <a:pPr lvl="0"/>
            <a:r>
              <a:rPr lang="es-ES"/>
              <a:t>Conceptualizar el ADN de la marca y proyectar su propuesta de valoren B2B y B2C.</a:t>
            </a:r>
          </a:p>
        </p:txBody>
      </p:sp>
      <p:sp>
        <p:nvSpPr>
          <p:cNvPr id="14" name="Marcador de texto 4">
            <a:extLst>
              <a:ext uri="{FF2B5EF4-FFF2-40B4-BE49-F238E27FC236}">
                <a16:creationId xmlns:a16="http://schemas.microsoft.com/office/drawing/2014/main" id="{1CF0A05D-CCE4-49E6-ACB1-3513664E202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766220" y="1449476"/>
            <a:ext cx="5308864" cy="619566"/>
          </a:xfrm>
        </p:spPr>
        <p:txBody>
          <a:bodyPr lIns="342900" tIns="342900" rIns="342900" bIns="34290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lang="es-ES" sz="20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sz="2000" err="1"/>
              <a:t>Objetivo</a:t>
            </a:r>
            <a:r>
              <a:rPr lang="en-US" sz="2000"/>
              <a:t> de </a:t>
            </a:r>
            <a:r>
              <a:rPr lang="en-US" sz="2000" err="1"/>
              <a:t>comunicación</a:t>
            </a:r>
            <a:endParaRPr lang="en-US" sz="200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CECDC97-706A-4416-9EA1-C9FD7EDD00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44405" y="6343849"/>
            <a:ext cx="524518" cy="329368"/>
          </a:xfrm>
        </p:spPr>
        <p:txBody>
          <a:bodyPr/>
          <a:lstStyle>
            <a:lvl1pPr>
              <a:defRPr sz="1000" b="1">
                <a:solidFill>
                  <a:srgbClr val="FF3228"/>
                </a:solidFill>
              </a:defRPr>
            </a:lvl1pPr>
          </a:lstStyle>
          <a:p>
            <a:fld id="{B005B2D1-880E-4846-A216-7D6770BA1332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F23BC542-5BB4-2605-F0CC-415D12095D5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43" y="277479"/>
            <a:ext cx="1334408" cy="34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352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co 01 rojo">
    <p:bg>
      <p:bgPr>
        <a:solidFill>
          <a:srgbClr val="FF32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0CEF7544-8E6F-2F95-474B-7A0F07ADB8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EF3A0E82-FF4A-4767-8F46-4CEFBC357853}"/>
              </a:ext>
            </a:extLst>
          </p:cNvPr>
          <p:cNvSpPr/>
          <p:nvPr userDrawn="1"/>
        </p:nvSpPr>
        <p:spPr>
          <a:xfrm>
            <a:off x="11436615" y="6308837"/>
            <a:ext cx="320808" cy="320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500"/>
          </a:p>
        </p:txBody>
      </p:sp>
      <p:sp>
        <p:nvSpPr>
          <p:cNvPr id="13" name="Marcador de texto 17">
            <a:extLst>
              <a:ext uri="{FF2B5EF4-FFF2-40B4-BE49-F238E27FC236}">
                <a16:creationId xmlns:a16="http://schemas.microsoft.com/office/drawing/2014/main" id="{4A66E3B5-38E7-411C-BEDB-A16E741FDC2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445210" y="3429000"/>
            <a:ext cx="4629873" cy="1953228"/>
          </a:xfrm>
        </p:spPr>
        <p:txBody>
          <a:bodyPr lIns="342900" tIns="144000" rIns="342900" bIns="342900">
            <a:no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spcAft>
                <a:spcPts val="750"/>
              </a:spcAft>
              <a:buNone/>
              <a:defRPr sz="2667" b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Conceptualizar el ADN de la marca y proyectar su propuesta de valoren B2B y B2C.</a:t>
            </a:r>
          </a:p>
        </p:txBody>
      </p:sp>
      <p:sp>
        <p:nvSpPr>
          <p:cNvPr id="14" name="Marcador de texto 4">
            <a:extLst>
              <a:ext uri="{FF2B5EF4-FFF2-40B4-BE49-F238E27FC236}">
                <a16:creationId xmlns:a16="http://schemas.microsoft.com/office/drawing/2014/main" id="{1CF0A05D-CCE4-49E6-ACB1-3513664E202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45211" y="2786608"/>
            <a:ext cx="5308864" cy="619566"/>
          </a:xfrm>
        </p:spPr>
        <p:txBody>
          <a:bodyPr lIns="342900" tIns="342900" rIns="342900" bIns="34290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lang="es-ES" sz="20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sz="2000" err="1"/>
              <a:t>Objetivo</a:t>
            </a:r>
            <a:r>
              <a:rPr lang="en-US" sz="2000"/>
              <a:t> de </a:t>
            </a:r>
            <a:r>
              <a:rPr lang="en-US" sz="2000" err="1"/>
              <a:t>comunicación</a:t>
            </a:r>
            <a:endParaRPr lang="en-US" sz="200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CECDC97-706A-4416-9EA1-C9FD7EDD00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44405" y="6343849"/>
            <a:ext cx="524518" cy="329368"/>
          </a:xfrm>
        </p:spPr>
        <p:txBody>
          <a:bodyPr/>
          <a:lstStyle>
            <a:lvl1pPr>
              <a:defRPr sz="1000" b="1">
                <a:solidFill>
                  <a:srgbClr val="FF3228"/>
                </a:solidFill>
              </a:defRPr>
            </a:lvl1pPr>
          </a:lstStyle>
          <a:p>
            <a:fld id="{B005B2D1-880E-4846-A216-7D6770BA1332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9" name="Gráfico 1">
            <a:extLst>
              <a:ext uri="{FF2B5EF4-FFF2-40B4-BE49-F238E27FC236}">
                <a16:creationId xmlns:a16="http://schemas.microsoft.com/office/drawing/2014/main" id="{F23BC542-5BB4-2605-F0CC-415D12095D5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43" y="277479"/>
            <a:ext cx="1334408" cy="34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521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áfico 9">
            <a:extLst>
              <a:ext uri="{FF2B5EF4-FFF2-40B4-BE49-F238E27FC236}">
                <a16:creationId xmlns:a16="http://schemas.microsoft.com/office/drawing/2014/main" id="{051E7150-0DB2-2AB7-3927-46FC2B8115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68580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EF3A0E82-FF4A-4767-8F46-4CEFBC357853}"/>
              </a:ext>
            </a:extLst>
          </p:cNvPr>
          <p:cNvSpPr/>
          <p:nvPr userDrawn="1"/>
        </p:nvSpPr>
        <p:spPr>
          <a:xfrm>
            <a:off x="11436615" y="6308837"/>
            <a:ext cx="320808" cy="320808"/>
          </a:xfrm>
          <a:prstGeom prst="rect">
            <a:avLst/>
          </a:prstGeom>
          <a:solidFill>
            <a:srgbClr val="FF32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50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827D429-903C-403E-A91E-3413C7FBF9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5386" y="1445154"/>
            <a:ext cx="1990989" cy="668402"/>
          </a:xfrm>
        </p:spPr>
        <p:txBody>
          <a:bodyPr lIns="342000" tIns="342000" rIns="342000" bIns="342000" anchor="ctr" anchorCtr="0">
            <a:noAutofit/>
          </a:bodyPr>
          <a:lstStyle>
            <a:lvl1pPr>
              <a:defRPr sz="2667">
                <a:solidFill>
                  <a:schemeClr val="bg1"/>
                </a:solidFill>
              </a:defRPr>
            </a:lvl1pPr>
          </a:lstStyle>
          <a:p>
            <a:r>
              <a:rPr lang="es-ES"/>
              <a:t>Misión</a:t>
            </a:r>
            <a:endParaRPr lang="en-US"/>
          </a:p>
        </p:txBody>
      </p:sp>
      <p:sp>
        <p:nvSpPr>
          <p:cNvPr id="15" name="Marcador de texto 17">
            <a:extLst>
              <a:ext uri="{FF2B5EF4-FFF2-40B4-BE49-F238E27FC236}">
                <a16:creationId xmlns:a16="http://schemas.microsoft.com/office/drawing/2014/main" id="{D53EF393-3DBA-494A-AF34-ACE206FF818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22136" y="2113557"/>
            <a:ext cx="4673864" cy="3342682"/>
          </a:xfrm>
        </p:spPr>
        <p:txBody>
          <a:bodyPr lIns="342000" tIns="342000" rIns="342000" bIns="342000">
            <a:noAutofit/>
          </a:bodyPr>
          <a:lstStyle>
            <a:lvl1pPr marL="0" indent="0">
              <a:lnSpc>
                <a:spcPct val="120000"/>
              </a:lnSpc>
              <a:spcBef>
                <a:spcPts val="750"/>
              </a:spcBef>
              <a:spcAft>
                <a:spcPts val="750"/>
              </a:spcAft>
              <a:buNone/>
              <a:defRPr sz="1333" b="0">
                <a:solidFill>
                  <a:srgbClr val="1E1E1E"/>
                </a:solidFill>
              </a:defRPr>
            </a:lvl1pPr>
          </a:lstStyle>
          <a:p>
            <a:pPr lvl="0"/>
            <a:r>
              <a:rPr lang="es-ES" err="1"/>
              <a:t>Poribus</a:t>
            </a:r>
            <a:r>
              <a:rPr lang="es-ES"/>
              <a:t> </a:t>
            </a:r>
            <a:r>
              <a:rPr lang="es-ES" err="1"/>
              <a:t>reiciis</a:t>
            </a:r>
            <a:r>
              <a:rPr lang="es-ES"/>
              <a:t> </a:t>
            </a:r>
            <a:r>
              <a:rPr lang="es-ES" err="1"/>
              <a:t>conseque</a:t>
            </a:r>
            <a:r>
              <a:rPr lang="es-ES"/>
              <a:t> </a:t>
            </a:r>
            <a:r>
              <a:rPr lang="es-ES" err="1"/>
              <a:t>conempo</a:t>
            </a:r>
            <a:r>
              <a:rPr lang="es-ES"/>
              <a:t> </a:t>
            </a:r>
            <a:r>
              <a:rPr lang="es-ES" err="1"/>
              <a:t>ribusam</a:t>
            </a:r>
            <a:r>
              <a:rPr lang="es-ES"/>
              <a:t> </a:t>
            </a:r>
            <a:r>
              <a:rPr lang="es-ES" err="1"/>
              <a:t>enimincil</a:t>
            </a:r>
            <a:r>
              <a:rPr lang="es-ES"/>
              <a:t> </a:t>
            </a:r>
            <a:r>
              <a:rPr lang="es-ES" err="1"/>
              <a:t>molupta</a:t>
            </a:r>
            <a:r>
              <a:rPr lang="es-ES"/>
              <a:t> </a:t>
            </a:r>
            <a:r>
              <a:rPr lang="es-ES" err="1"/>
              <a:t>tiatesed</a:t>
            </a:r>
            <a:r>
              <a:rPr lang="es-ES"/>
              <a:t> qui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aut</a:t>
            </a:r>
            <a:r>
              <a:rPr lang="es-ES"/>
              <a:t> </a:t>
            </a:r>
            <a:r>
              <a:rPr lang="es-ES" err="1"/>
              <a:t>harit</a:t>
            </a:r>
            <a:r>
              <a:rPr lang="es-ES"/>
              <a:t>, </a:t>
            </a:r>
            <a:r>
              <a:rPr lang="es-ES" err="1"/>
              <a:t>quoditat</a:t>
            </a:r>
            <a:r>
              <a:rPr lang="es-ES"/>
              <a:t> mi, </a:t>
            </a:r>
            <a:r>
              <a:rPr lang="es-ES" err="1"/>
              <a:t>experum</a:t>
            </a:r>
            <a:r>
              <a:rPr lang="es-ES"/>
              <a:t> a </a:t>
            </a:r>
            <a:r>
              <a:rPr lang="es-ES" err="1"/>
              <a:t>conse</a:t>
            </a:r>
            <a:r>
              <a:rPr lang="es-ES"/>
              <a:t> </a:t>
            </a:r>
            <a:r>
              <a:rPr lang="es-ES" err="1"/>
              <a:t>sequamet</a:t>
            </a:r>
            <a:r>
              <a:rPr lang="es-ES"/>
              <a:t>, quid </a:t>
            </a:r>
            <a:r>
              <a:rPr lang="es-ES" err="1"/>
              <a:t>ullestrum</a:t>
            </a:r>
            <a:r>
              <a:rPr lang="es-ES"/>
              <a:t> quia </a:t>
            </a:r>
            <a:r>
              <a:rPr lang="es-ES" err="1"/>
              <a:t>estemqu</a:t>
            </a:r>
            <a:r>
              <a:rPr lang="es-ES"/>
              <a:t> </a:t>
            </a:r>
            <a:r>
              <a:rPr lang="es-ES" err="1"/>
              <a:t>ullabor</a:t>
            </a:r>
            <a:r>
              <a:rPr lang="es-ES"/>
              <a:t> </a:t>
            </a:r>
            <a:r>
              <a:rPr lang="es-ES" err="1"/>
              <a:t>ionsequos</a:t>
            </a:r>
            <a:r>
              <a:rPr lang="es-ES"/>
              <a:t> es </a:t>
            </a:r>
            <a:r>
              <a:rPr lang="es-ES" err="1"/>
              <a:t>aut</a:t>
            </a:r>
            <a:r>
              <a:rPr lang="es-ES"/>
              <a:t> </a:t>
            </a:r>
            <a:r>
              <a:rPr lang="es-ES" err="1"/>
              <a:t>moloreptur</a:t>
            </a:r>
            <a:r>
              <a:rPr lang="es-ES"/>
              <a:t> </a:t>
            </a:r>
            <a:r>
              <a:rPr lang="es-ES" err="1"/>
              <a:t>molorep</a:t>
            </a:r>
            <a:r>
              <a:rPr lang="es-ES"/>
              <a:t> </a:t>
            </a:r>
            <a:r>
              <a:rPr lang="es-ES" err="1"/>
              <a:t>erspica</a:t>
            </a:r>
            <a:r>
              <a:rPr lang="es-ES"/>
              <a:t> </a:t>
            </a:r>
            <a:r>
              <a:rPr lang="es-ES" err="1"/>
              <a:t>tiossin</a:t>
            </a:r>
            <a:r>
              <a:rPr lang="es-ES"/>
              <a:t> </a:t>
            </a:r>
            <a:r>
              <a:rPr lang="es-ES" err="1"/>
              <a:t>vendae</a:t>
            </a:r>
            <a:r>
              <a:rPr lang="es-ES"/>
              <a:t> dolor as dolo </a:t>
            </a:r>
            <a:r>
              <a:rPr lang="es-ES" err="1"/>
              <a:t>consendit</a:t>
            </a:r>
            <a:r>
              <a:rPr lang="es-ES"/>
              <a:t>.</a:t>
            </a:r>
          </a:p>
          <a:p>
            <a:pPr lvl="0"/>
            <a:r>
              <a:rPr lang="es-ES" err="1"/>
              <a:t>Arupiet</a:t>
            </a:r>
            <a:r>
              <a:rPr lang="es-ES"/>
              <a:t> </a:t>
            </a:r>
            <a:r>
              <a:rPr lang="es-ES" err="1"/>
              <a:t>autest</a:t>
            </a:r>
            <a:r>
              <a:rPr lang="es-ES"/>
              <a:t> </a:t>
            </a:r>
            <a:r>
              <a:rPr lang="es-ES" err="1"/>
              <a:t>ent</a:t>
            </a:r>
            <a:r>
              <a:rPr lang="es-ES"/>
              <a:t> </a:t>
            </a:r>
            <a:r>
              <a:rPr lang="es-ES" err="1"/>
              <a:t>laudant</a:t>
            </a:r>
            <a:r>
              <a:rPr lang="es-ES"/>
              <a:t> ut </a:t>
            </a:r>
            <a:r>
              <a:rPr lang="es-ES" err="1"/>
              <a:t>eatur</a:t>
            </a:r>
            <a:r>
              <a:rPr lang="es-ES"/>
              <a:t>?</a:t>
            </a:r>
            <a:br>
              <a:rPr lang="es-ES"/>
            </a:br>
            <a:r>
              <a:rPr lang="es-ES" err="1"/>
              <a:t>Ehenima</a:t>
            </a:r>
            <a:r>
              <a:rPr lang="es-ES"/>
              <a:t> </a:t>
            </a:r>
            <a:r>
              <a:rPr lang="es-ES" err="1"/>
              <a:t>gniatis</a:t>
            </a:r>
            <a:r>
              <a:rPr lang="es-ES"/>
              <a:t> </a:t>
            </a:r>
            <a:r>
              <a:rPr lang="es-ES" err="1"/>
              <a:t>nus</a:t>
            </a:r>
            <a:r>
              <a:rPr lang="es-ES"/>
              <a:t> </a:t>
            </a:r>
            <a:r>
              <a:rPr lang="es-ES" err="1"/>
              <a:t>reped</a:t>
            </a:r>
            <a:r>
              <a:rPr lang="es-ES"/>
              <a:t> </a:t>
            </a:r>
            <a:r>
              <a:rPr lang="es-ES" err="1"/>
              <a:t>mint</a:t>
            </a:r>
            <a:r>
              <a:rPr lang="es-ES"/>
              <a:t> a </a:t>
            </a:r>
            <a:r>
              <a:rPr lang="es-ES" err="1"/>
              <a:t>velit</a:t>
            </a:r>
            <a:r>
              <a:rPr lang="es-ES"/>
              <a:t> </a:t>
            </a:r>
            <a:r>
              <a:rPr lang="es-ES" err="1"/>
              <a:t>aut</a:t>
            </a:r>
            <a:r>
              <a:rPr lang="es-ES"/>
              <a:t> </a:t>
            </a:r>
            <a:r>
              <a:rPr lang="es-ES" err="1"/>
              <a:t>est</a:t>
            </a:r>
            <a:r>
              <a:rPr lang="es-ES"/>
              <a:t>, </a:t>
            </a:r>
            <a:r>
              <a:rPr lang="es-ES" err="1"/>
              <a:t>cusdae</a:t>
            </a:r>
            <a:r>
              <a:rPr lang="es-ES"/>
              <a:t> </a:t>
            </a:r>
            <a:r>
              <a:rPr lang="es-ES" err="1"/>
              <a:t>etur</a:t>
            </a:r>
            <a:r>
              <a:rPr lang="es-ES"/>
              <a:t> </a:t>
            </a:r>
            <a:r>
              <a:rPr lang="es-ES" err="1"/>
              <a:t>apic</a:t>
            </a:r>
            <a:r>
              <a:rPr lang="es-ES"/>
              <a:t> </a:t>
            </a:r>
            <a:r>
              <a:rPr lang="es-ES" err="1"/>
              <a:t>to</a:t>
            </a:r>
            <a:r>
              <a:rPr lang="es-ES"/>
              <a:t> </a:t>
            </a:r>
            <a:r>
              <a:rPr lang="es-ES" err="1"/>
              <a:t>sinventio</a:t>
            </a:r>
            <a:r>
              <a:rPr lang="es-ES"/>
              <a:t> </a:t>
            </a:r>
            <a:r>
              <a:rPr lang="es-ES" err="1"/>
              <a:t>molentur</a:t>
            </a:r>
            <a:r>
              <a:rPr lang="es-ES"/>
              <a:t> </a:t>
            </a:r>
            <a:r>
              <a:rPr lang="es-ES" err="1"/>
              <a:t>maio</a:t>
            </a:r>
            <a:r>
              <a:rPr lang="es-ES"/>
              <a:t> </a:t>
            </a:r>
            <a:r>
              <a:rPr lang="es-ES" err="1"/>
              <a:t>bernam</a:t>
            </a:r>
            <a:r>
              <a:rPr lang="es-ES"/>
              <a:t> </a:t>
            </a:r>
            <a:r>
              <a:rPr lang="es-ES" err="1"/>
              <a:t>dollandel</a:t>
            </a:r>
            <a:r>
              <a:rPr lang="es-ES"/>
              <a:t> </a:t>
            </a:r>
            <a:r>
              <a:rPr lang="es-ES" err="1"/>
              <a:t>experovit</a:t>
            </a:r>
            <a:r>
              <a:rPr lang="es-ES"/>
              <a:t>, </a:t>
            </a:r>
            <a:r>
              <a:rPr lang="es-ES" err="1"/>
              <a:t>odictatum</a:t>
            </a:r>
            <a:r>
              <a:rPr lang="es-ES"/>
              <a:t> re </a:t>
            </a:r>
            <a:r>
              <a:rPr lang="es-ES" err="1"/>
              <a:t>accus</a:t>
            </a:r>
            <a:r>
              <a:rPr lang="es-ES"/>
              <a:t> </a:t>
            </a:r>
            <a:r>
              <a:rPr lang="es-ES" err="1"/>
              <a:t>dolorruptium</a:t>
            </a:r>
            <a:r>
              <a:rPr lang="es-ES"/>
              <a:t>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ma</a:t>
            </a:r>
            <a:r>
              <a:rPr lang="es-ES"/>
              <a:t> </a:t>
            </a:r>
            <a:r>
              <a:rPr lang="es-ES" err="1"/>
              <a:t>cus</a:t>
            </a:r>
            <a:r>
              <a:rPr lang="es-ES"/>
              <a:t>.</a:t>
            </a:r>
          </a:p>
        </p:txBody>
      </p:sp>
      <p:sp>
        <p:nvSpPr>
          <p:cNvPr id="5" name="Marcador de número de diapositiva 2">
            <a:extLst>
              <a:ext uri="{FF2B5EF4-FFF2-40B4-BE49-F238E27FC236}">
                <a16:creationId xmlns:a16="http://schemas.microsoft.com/office/drawing/2014/main" id="{1A3998CE-D441-4445-C14A-387958F38F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44405" y="6343849"/>
            <a:ext cx="524518" cy="329368"/>
          </a:xfrm>
        </p:spPr>
        <p:txBody>
          <a:bodyPr/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fld id="{B005B2D1-880E-4846-A216-7D6770BA1332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40E88DE7-7396-2242-4BE0-791EEF1DFA1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43" y="277479"/>
            <a:ext cx="1334408" cy="34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61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co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áfico 16">
            <a:extLst>
              <a:ext uri="{FF2B5EF4-FFF2-40B4-BE49-F238E27FC236}">
                <a16:creationId xmlns:a16="http://schemas.microsoft.com/office/drawing/2014/main" id="{FF4E66D3-7F21-F181-54EC-C8CF923FD5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68580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EF3A0E82-FF4A-4767-8F46-4CEFBC357853}"/>
              </a:ext>
            </a:extLst>
          </p:cNvPr>
          <p:cNvSpPr/>
          <p:nvPr userDrawn="1"/>
        </p:nvSpPr>
        <p:spPr>
          <a:xfrm>
            <a:off x="11436615" y="6308837"/>
            <a:ext cx="320808" cy="320808"/>
          </a:xfrm>
          <a:prstGeom prst="rect">
            <a:avLst/>
          </a:prstGeom>
          <a:solidFill>
            <a:srgbClr val="FF32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50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827D429-903C-403E-A91E-3413C7FBF9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5386" y="1432454"/>
            <a:ext cx="1990989" cy="668402"/>
          </a:xfrm>
        </p:spPr>
        <p:txBody>
          <a:bodyPr lIns="342000" tIns="342000" rIns="342000" bIns="342000" anchor="ctr" anchorCtr="0">
            <a:noAutofit/>
          </a:bodyPr>
          <a:lstStyle>
            <a:lvl1pPr>
              <a:defRPr sz="2667">
                <a:solidFill>
                  <a:schemeClr val="bg1"/>
                </a:solidFill>
              </a:defRPr>
            </a:lvl1pPr>
          </a:lstStyle>
          <a:p>
            <a:r>
              <a:rPr lang="es-ES"/>
              <a:t>Misión</a:t>
            </a:r>
            <a:endParaRPr lang="en-US"/>
          </a:p>
        </p:txBody>
      </p:sp>
      <p:sp>
        <p:nvSpPr>
          <p:cNvPr id="15" name="Marcador de texto 17">
            <a:extLst>
              <a:ext uri="{FF2B5EF4-FFF2-40B4-BE49-F238E27FC236}">
                <a16:creationId xmlns:a16="http://schemas.microsoft.com/office/drawing/2014/main" id="{D53EF393-3DBA-494A-AF34-ACE206FF818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22136" y="2100857"/>
            <a:ext cx="4673864" cy="3342682"/>
          </a:xfrm>
        </p:spPr>
        <p:txBody>
          <a:bodyPr lIns="342000" tIns="342000" rIns="342000" bIns="342000">
            <a:noAutofit/>
          </a:bodyPr>
          <a:lstStyle>
            <a:lvl1pPr marL="0" indent="0">
              <a:lnSpc>
                <a:spcPct val="120000"/>
              </a:lnSpc>
              <a:spcBef>
                <a:spcPts val="750"/>
              </a:spcBef>
              <a:spcAft>
                <a:spcPts val="750"/>
              </a:spcAft>
              <a:buNone/>
              <a:defRPr sz="1333" b="0">
                <a:solidFill>
                  <a:srgbClr val="1E1E1E"/>
                </a:solidFill>
              </a:defRPr>
            </a:lvl1pPr>
          </a:lstStyle>
          <a:p>
            <a:pPr lvl="0"/>
            <a:r>
              <a:rPr lang="es-ES" err="1"/>
              <a:t>Poribus</a:t>
            </a:r>
            <a:r>
              <a:rPr lang="es-ES"/>
              <a:t> </a:t>
            </a:r>
            <a:r>
              <a:rPr lang="es-ES" err="1"/>
              <a:t>reiciis</a:t>
            </a:r>
            <a:r>
              <a:rPr lang="es-ES"/>
              <a:t> </a:t>
            </a:r>
            <a:r>
              <a:rPr lang="es-ES" err="1"/>
              <a:t>conseque</a:t>
            </a:r>
            <a:r>
              <a:rPr lang="es-ES"/>
              <a:t> </a:t>
            </a:r>
            <a:r>
              <a:rPr lang="es-ES" err="1"/>
              <a:t>conempo</a:t>
            </a:r>
            <a:r>
              <a:rPr lang="es-ES"/>
              <a:t> </a:t>
            </a:r>
            <a:r>
              <a:rPr lang="es-ES" err="1"/>
              <a:t>ribusam</a:t>
            </a:r>
            <a:r>
              <a:rPr lang="es-ES"/>
              <a:t> </a:t>
            </a:r>
            <a:r>
              <a:rPr lang="es-ES" err="1"/>
              <a:t>enimincil</a:t>
            </a:r>
            <a:r>
              <a:rPr lang="es-ES"/>
              <a:t> </a:t>
            </a:r>
            <a:r>
              <a:rPr lang="es-ES" err="1"/>
              <a:t>molupta</a:t>
            </a:r>
            <a:r>
              <a:rPr lang="es-ES"/>
              <a:t> </a:t>
            </a:r>
            <a:r>
              <a:rPr lang="es-ES" err="1"/>
              <a:t>tiatesed</a:t>
            </a:r>
            <a:r>
              <a:rPr lang="es-ES"/>
              <a:t> qui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aut</a:t>
            </a:r>
            <a:r>
              <a:rPr lang="es-ES"/>
              <a:t> </a:t>
            </a:r>
            <a:r>
              <a:rPr lang="es-ES" err="1"/>
              <a:t>harit</a:t>
            </a:r>
            <a:r>
              <a:rPr lang="es-ES"/>
              <a:t>, </a:t>
            </a:r>
            <a:r>
              <a:rPr lang="es-ES" err="1"/>
              <a:t>quoditat</a:t>
            </a:r>
            <a:r>
              <a:rPr lang="es-ES"/>
              <a:t> mi, </a:t>
            </a:r>
            <a:r>
              <a:rPr lang="es-ES" err="1"/>
              <a:t>experum</a:t>
            </a:r>
            <a:r>
              <a:rPr lang="es-ES"/>
              <a:t> a </a:t>
            </a:r>
            <a:r>
              <a:rPr lang="es-ES" err="1"/>
              <a:t>conse</a:t>
            </a:r>
            <a:r>
              <a:rPr lang="es-ES"/>
              <a:t> </a:t>
            </a:r>
            <a:r>
              <a:rPr lang="es-ES" err="1"/>
              <a:t>sequamet</a:t>
            </a:r>
            <a:r>
              <a:rPr lang="es-ES"/>
              <a:t>, quid </a:t>
            </a:r>
            <a:r>
              <a:rPr lang="es-ES" err="1"/>
              <a:t>ullestrum</a:t>
            </a:r>
            <a:r>
              <a:rPr lang="es-ES"/>
              <a:t> quia </a:t>
            </a:r>
            <a:r>
              <a:rPr lang="es-ES" err="1"/>
              <a:t>estemqu</a:t>
            </a:r>
            <a:r>
              <a:rPr lang="es-ES"/>
              <a:t> </a:t>
            </a:r>
            <a:r>
              <a:rPr lang="es-ES" err="1"/>
              <a:t>ullabor</a:t>
            </a:r>
            <a:r>
              <a:rPr lang="es-ES"/>
              <a:t> </a:t>
            </a:r>
            <a:r>
              <a:rPr lang="es-ES" err="1"/>
              <a:t>ionsequos</a:t>
            </a:r>
            <a:r>
              <a:rPr lang="es-ES"/>
              <a:t> es </a:t>
            </a:r>
            <a:r>
              <a:rPr lang="es-ES" err="1"/>
              <a:t>aut</a:t>
            </a:r>
            <a:r>
              <a:rPr lang="es-ES"/>
              <a:t> </a:t>
            </a:r>
            <a:r>
              <a:rPr lang="es-ES" err="1"/>
              <a:t>moloreptur</a:t>
            </a:r>
            <a:r>
              <a:rPr lang="es-ES"/>
              <a:t> </a:t>
            </a:r>
            <a:r>
              <a:rPr lang="es-ES" err="1"/>
              <a:t>molorep</a:t>
            </a:r>
            <a:r>
              <a:rPr lang="es-ES"/>
              <a:t> </a:t>
            </a:r>
            <a:r>
              <a:rPr lang="es-ES" err="1"/>
              <a:t>erspica</a:t>
            </a:r>
            <a:r>
              <a:rPr lang="es-ES"/>
              <a:t> </a:t>
            </a:r>
            <a:r>
              <a:rPr lang="es-ES" err="1"/>
              <a:t>tiossin</a:t>
            </a:r>
            <a:r>
              <a:rPr lang="es-ES"/>
              <a:t> </a:t>
            </a:r>
            <a:r>
              <a:rPr lang="es-ES" err="1"/>
              <a:t>vendae</a:t>
            </a:r>
            <a:r>
              <a:rPr lang="es-ES"/>
              <a:t> dolor as dolo </a:t>
            </a:r>
            <a:r>
              <a:rPr lang="es-ES" err="1"/>
              <a:t>consendit</a:t>
            </a:r>
            <a:r>
              <a:rPr lang="es-ES"/>
              <a:t>.</a:t>
            </a:r>
          </a:p>
          <a:p>
            <a:pPr lvl="0"/>
            <a:r>
              <a:rPr lang="es-ES" err="1"/>
              <a:t>Arupiet</a:t>
            </a:r>
            <a:r>
              <a:rPr lang="es-ES"/>
              <a:t> </a:t>
            </a:r>
            <a:r>
              <a:rPr lang="es-ES" err="1"/>
              <a:t>autest</a:t>
            </a:r>
            <a:r>
              <a:rPr lang="es-ES"/>
              <a:t> </a:t>
            </a:r>
            <a:r>
              <a:rPr lang="es-ES" err="1"/>
              <a:t>ent</a:t>
            </a:r>
            <a:r>
              <a:rPr lang="es-ES"/>
              <a:t> </a:t>
            </a:r>
            <a:r>
              <a:rPr lang="es-ES" err="1"/>
              <a:t>laudant</a:t>
            </a:r>
            <a:r>
              <a:rPr lang="es-ES"/>
              <a:t> ut </a:t>
            </a:r>
            <a:r>
              <a:rPr lang="es-ES" err="1"/>
              <a:t>eatur</a:t>
            </a:r>
            <a:r>
              <a:rPr lang="es-ES"/>
              <a:t>?</a:t>
            </a:r>
            <a:br>
              <a:rPr lang="es-ES"/>
            </a:br>
            <a:r>
              <a:rPr lang="es-ES" err="1"/>
              <a:t>Ehenima</a:t>
            </a:r>
            <a:r>
              <a:rPr lang="es-ES"/>
              <a:t> </a:t>
            </a:r>
            <a:r>
              <a:rPr lang="es-ES" err="1"/>
              <a:t>gniatis</a:t>
            </a:r>
            <a:r>
              <a:rPr lang="es-ES"/>
              <a:t> </a:t>
            </a:r>
            <a:r>
              <a:rPr lang="es-ES" err="1"/>
              <a:t>nus</a:t>
            </a:r>
            <a:r>
              <a:rPr lang="es-ES"/>
              <a:t> </a:t>
            </a:r>
            <a:r>
              <a:rPr lang="es-ES" err="1"/>
              <a:t>reped</a:t>
            </a:r>
            <a:r>
              <a:rPr lang="es-ES"/>
              <a:t> </a:t>
            </a:r>
            <a:r>
              <a:rPr lang="es-ES" err="1"/>
              <a:t>mint</a:t>
            </a:r>
            <a:r>
              <a:rPr lang="es-ES"/>
              <a:t> a </a:t>
            </a:r>
            <a:r>
              <a:rPr lang="es-ES" err="1"/>
              <a:t>velit</a:t>
            </a:r>
            <a:r>
              <a:rPr lang="es-ES"/>
              <a:t> </a:t>
            </a:r>
            <a:r>
              <a:rPr lang="es-ES" err="1"/>
              <a:t>aut</a:t>
            </a:r>
            <a:r>
              <a:rPr lang="es-ES"/>
              <a:t> </a:t>
            </a:r>
            <a:r>
              <a:rPr lang="es-ES" err="1"/>
              <a:t>est</a:t>
            </a:r>
            <a:r>
              <a:rPr lang="es-ES"/>
              <a:t>, </a:t>
            </a:r>
            <a:r>
              <a:rPr lang="es-ES" err="1"/>
              <a:t>cusdae</a:t>
            </a:r>
            <a:r>
              <a:rPr lang="es-ES"/>
              <a:t> </a:t>
            </a:r>
            <a:r>
              <a:rPr lang="es-ES" err="1"/>
              <a:t>etur</a:t>
            </a:r>
            <a:r>
              <a:rPr lang="es-ES"/>
              <a:t> </a:t>
            </a:r>
            <a:r>
              <a:rPr lang="es-ES" err="1"/>
              <a:t>apic</a:t>
            </a:r>
            <a:r>
              <a:rPr lang="es-ES"/>
              <a:t> </a:t>
            </a:r>
            <a:r>
              <a:rPr lang="es-ES" err="1"/>
              <a:t>to</a:t>
            </a:r>
            <a:r>
              <a:rPr lang="es-ES"/>
              <a:t> </a:t>
            </a:r>
            <a:r>
              <a:rPr lang="es-ES" err="1"/>
              <a:t>sinventio</a:t>
            </a:r>
            <a:r>
              <a:rPr lang="es-ES"/>
              <a:t> </a:t>
            </a:r>
            <a:r>
              <a:rPr lang="es-ES" err="1"/>
              <a:t>molentur</a:t>
            </a:r>
            <a:r>
              <a:rPr lang="es-ES"/>
              <a:t> </a:t>
            </a:r>
            <a:r>
              <a:rPr lang="es-ES" err="1"/>
              <a:t>maio</a:t>
            </a:r>
            <a:r>
              <a:rPr lang="es-ES"/>
              <a:t> </a:t>
            </a:r>
            <a:r>
              <a:rPr lang="es-ES" err="1"/>
              <a:t>bernam</a:t>
            </a:r>
            <a:r>
              <a:rPr lang="es-ES"/>
              <a:t> </a:t>
            </a:r>
            <a:r>
              <a:rPr lang="es-ES" err="1"/>
              <a:t>dollandel</a:t>
            </a:r>
            <a:r>
              <a:rPr lang="es-ES"/>
              <a:t> </a:t>
            </a:r>
            <a:r>
              <a:rPr lang="es-ES" err="1"/>
              <a:t>experovit</a:t>
            </a:r>
            <a:r>
              <a:rPr lang="es-ES"/>
              <a:t>, </a:t>
            </a:r>
            <a:r>
              <a:rPr lang="es-ES" err="1"/>
              <a:t>odictatum</a:t>
            </a:r>
            <a:r>
              <a:rPr lang="es-ES"/>
              <a:t> re </a:t>
            </a:r>
            <a:r>
              <a:rPr lang="es-ES" err="1"/>
              <a:t>accus</a:t>
            </a:r>
            <a:r>
              <a:rPr lang="es-ES"/>
              <a:t> </a:t>
            </a:r>
            <a:r>
              <a:rPr lang="es-ES" err="1"/>
              <a:t>dolorruptium</a:t>
            </a:r>
            <a:r>
              <a:rPr lang="es-ES"/>
              <a:t>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ma</a:t>
            </a:r>
            <a:r>
              <a:rPr lang="es-ES"/>
              <a:t> </a:t>
            </a:r>
            <a:r>
              <a:rPr lang="es-ES" err="1"/>
              <a:t>cus</a:t>
            </a:r>
            <a:r>
              <a:rPr lang="es-ES"/>
              <a:t>.</a:t>
            </a:r>
          </a:p>
        </p:txBody>
      </p:sp>
      <p:sp>
        <p:nvSpPr>
          <p:cNvPr id="5" name="Marcador de número de diapositiva 2">
            <a:extLst>
              <a:ext uri="{FF2B5EF4-FFF2-40B4-BE49-F238E27FC236}">
                <a16:creationId xmlns:a16="http://schemas.microsoft.com/office/drawing/2014/main" id="{1A3998CE-D441-4445-C14A-387958F38F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44405" y="6343849"/>
            <a:ext cx="524518" cy="329368"/>
          </a:xfrm>
        </p:spPr>
        <p:txBody>
          <a:bodyPr/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fld id="{B005B2D1-880E-4846-A216-7D6770BA1332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201A6389-9D52-40DE-04FB-1A2E5EB470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63001" y="2113557"/>
            <a:ext cx="1990989" cy="668402"/>
          </a:xfrm>
        </p:spPr>
        <p:txBody>
          <a:bodyPr lIns="342900" tIns="342900" rIns="342900" bIns="342900" anchor="ctr" anchorCtr="0">
            <a:normAutofit/>
          </a:bodyPr>
          <a:lstStyle>
            <a:lvl1pPr marL="0" indent="0">
              <a:buNone/>
              <a:defRPr lang="es-ES" sz="2667" b="1" kern="12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marL="226210" indent="0">
              <a:buNone/>
              <a:defRPr/>
            </a:lvl2pPr>
          </a:lstStyle>
          <a:p>
            <a:pPr lvl="0"/>
            <a:r>
              <a:rPr lang="es-ES"/>
              <a:t>Visión</a:t>
            </a:r>
          </a:p>
        </p:txBody>
      </p:sp>
      <p:sp>
        <p:nvSpPr>
          <p:cNvPr id="13" name="Marcador de texto 17">
            <a:extLst>
              <a:ext uri="{FF2B5EF4-FFF2-40B4-BE49-F238E27FC236}">
                <a16:creationId xmlns:a16="http://schemas.microsoft.com/office/drawing/2014/main" id="{A9C5C265-5142-9AC9-A464-D4E6BC40725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08568" y="2789432"/>
            <a:ext cx="3998516" cy="3342682"/>
          </a:xfrm>
        </p:spPr>
        <p:txBody>
          <a:bodyPr lIns="342000" tIns="342000" rIns="342000" bIns="342000">
            <a:noAutofit/>
          </a:bodyPr>
          <a:lstStyle>
            <a:lvl1pPr marL="0" indent="0">
              <a:lnSpc>
                <a:spcPct val="120000"/>
              </a:lnSpc>
              <a:spcBef>
                <a:spcPts val="750"/>
              </a:spcBef>
              <a:spcAft>
                <a:spcPts val="750"/>
              </a:spcAft>
              <a:buNone/>
              <a:defRPr sz="1333" b="0">
                <a:solidFill>
                  <a:srgbClr val="1E1E1E"/>
                </a:solidFill>
              </a:defRPr>
            </a:lvl1pPr>
          </a:lstStyle>
          <a:p>
            <a:pPr lvl="0"/>
            <a:r>
              <a:rPr lang="es-ES" err="1"/>
              <a:t>Poribus</a:t>
            </a:r>
            <a:r>
              <a:rPr lang="es-ES"/>
              <a:t> </a:t>
            </a:r>
            <a:r>
              <a:rPr lang="es-ES" err="1"/>
              <a:t>reiciis</a:t>
            </a:r>
            <a:r>
              <a:rPr lang="es-ES"/>
              <a:t> </a:t>
            </a:r>
            <a:r>
              <a:rPr lang="es-ES" err="1"/>
              <a:t>conseque</a:t>
            </a:r>
            <a:r>
              <a:rPr lang="es-ES"/>
              <a:t> </a:t>
            </a:r>
            <a:r>
              <a:rPr lang="es-ES" err="1"/>
              <a:t>conempo</a:t>
            </a:r>
            <a:r>
              <a:rPr lang="es-ES"/>
              <a:t> </a:t>
            </a:r>
            <a:r>
              <a:rPr lang="es-ES" err="1"/>
              <a:t>ribusam</a:t>
            </a:r>
            <a:r>
              <a:rPr lang="es-ES"/>
              <a:t> </a:t>
            </a:r>
            <a:r>
              <a:rPr lang="es-ES" err="1"/>
              <a:t>enimincil</a:t>
            </a:r>
            <a:r>
              <a:rPr lang="es-ES"/>
              <a:t> </a:t>
            </a:r>
            <a:r>
              <a:rPr lang="es-ES" err="1"/>
              <a:t>molupta</a:t>
            </a:r>
            <a:r>
              <a:rPr lang="es-ES"/>
              <a:t> </a:t>
            </a:r>
            <a:r>
              <a:rPr lang="es-ES" err="1"/>
              <a:t>tiatesed</a:t>
            </a:r>
            <a:r>
              <a:rPr lang="es-ES"/>
              <a:t> qui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aut</a:t>
            </a:r>
            <a:r>
              <a:rPr lang="es-ES"/>
              <a:t> </a:t>
            </a:r>
            <a:r>
              <a:rPr lang="es-ES" err="1"/>
              <a:t>harit</a:t>
            </a:r>
            <a:r>
              <a:rPr lang="es-ES"/>
              <a:t>, </a:t>
            </a:r>
            <a:r>
              <a:rPr lang="es-ES" err="1"/>
              <a:t>aut</a:t>
            </a:r>
            <a:r>
              <a:rPr lang="es-ES"/>
              <a:t> </a:t>
            </a:r>
            <a:r>
              <a:rPr lang="es-ES" err="1"/>
              <a:t>moloreptur</a:t>
            </a:r>
            <a:r>
              <a:rPr lang="es-ES"/>
              <a:t> </a:t>
            </a:r>
            <a:r>
              <a:rPr lang="es-ES" err="1"/>
              <a:t>molorep</a:t>
            </a:r>
            <a:r>
              <a:rPr lang="es-ES"/>
              <a:t> </a:t>
            </a:r>
            <a:r>
              <a:rPr lang="es-ES" err="1"/>
              <a:t>erspica</a:t>
            </a:r>
            <a:r>
              <a:rPr lang="es-ES"/>
              <a:t> </a:t>
            </a:r>
            <a:r>
              <a:rPr lang="es-ES" err="1"/>
              <a:t>tiossin</a:t>
            </a:r>
            <a:r>
              <a:rPr lang="es-ES"/>
              <a:t> </a:t>
            </a:r>
            <a:r>
              <a:rPr lang="es-ES" err="1"/>
              <a:t>vendae</a:t>
            </a:r>
            <a:r>
              <a:rPr lang="es-ES"/>
              <a:t> dolor as dolo </a:t>
            </a:r>
            <a:r>
              <a:rPr lang="es-ES" err="1"/>
              <a:t>consendit</a:t>
            </a:r>
            <a:r>
              <a:rPr lang="es-ES"/>
              <a:t>.</a:t>
            </a:r>
          </a:p>
          <a:p>
            <a:pPr lvl="0"/>
            <a:r>
              <a:rPr lang="es-ES" err="1"/>
              <a:t>Arupiet</a:t>
            </a:r>
            <a:r>
              <a:rPr lang="es-ES"/>
              <a:t> </a:t>
            </a:r>
            <a:r>
              <a:rPr lang="es-ES" err="1"/>
              <a:t>autest</a:t>
            </a:r>
            <a:r>
              <a:rPr lang="es-ES"/>
              <a:t> </a:t>
            </a:r>
            <a:r>
              <a:rPr lang="es-ES" err="1"/>
              <a:t>ent</a:t>
            </a:r>
            <a:r>
              <a:rPr lang="es-ES"/>
              <a:t> </a:t>
            </a:r>
            <a:r>
              <a:rPr lang="es-ES" err="1"/>
              <a:t>laudant</a:t>
            </a:r>
            <a:r>
              <a:rPr lang="es-ES"/>
              <a:t> ut </a:t>
            </a:r>
            <a:r>
              <a:rPr lang="es-ES" err="1"/>
              <a:t>eatur</a:t>
            </a:r>
            <a:r>
              <a:rPr lang="es-ES"/>
              <a:t>?</a:t>
            </a:r>
            <a:br>
              <a:rPr lang="es-ES"/>
            </a:br>
            <a:r>
              <a:rPr lang="es-ES" err="1"/>
              <a:t>Ehenima</a:t>
            </a:r>
            <a:r>
              <a:rPr lang="es-ES"/>
              <a:t> </a:t>
            </a:r>
            <a:r>
              <a:rPr lang="es-ES" err="1"/>
              <a:t>gniatis</a:t>
            </a:r>
            <a:r>
              <a:rPr lang="es-ES"/>
              <a:t> </a:t>
            </a:r>
            <a:r>
              <a:rPr lang="es-ES" err="1"/>
              <a:t>nus</a:t>
            </a:r>
            <a:r>
              <a:rPr lang="es-ES"/>
              <a:t> </a:t>
            </a:r>
            <a:r>
              <a:rPr lang="es-ES" err="1"/>
              <a:t>reped</a:t>
            </a:r>
            <a:r>
              <a:rPr lang="es-ES"/>
              <a:t> </a:t>
            </a:r>
            <a:r>
              <a:rPr lang="es-ES" err="1"/>
              <a:t>mint</a:t>
            </a:r>
            <a:r>
              <a:rPr lang="es-ES"/>
              <a:t> a </a:t>
            </a:r>
            <a:r>
              <a:rPr lang="es-ES" err="1"/>
              <a:t>velit</a:t>
            </a:r>
            <a:r>
              <a:rPr lang="es-ES"/>
              <a:t> </a:t>
            </a:r>
            <a:r>
              <a:rPr lang="es-ES" err="1"/>
              <a:t>aut</a:t>
            </a:r>
            <a:r>
              <a:rPr lang="es-ES"/>
              <a:t> </a:t>
            </a:r>
            <a:r>
              <a:rPr lang="es-ES" err="1"/>
              <a:t>est</a:t>
            </a:r>
            <a:r>
              <a:rPr lang="es-ES"/>
              <a:t>, </a:t>
            </a:r>
            <a:r>
              <a:rPr lang="es-ES" err="1"/>
              <a:t>cusdae</a:t>
            </a:r>
            <a:r>
              <a:rPr lang="es-ES"/>
              <a:t> </a:t>
            </a:r>
            <a:r>
              <a:rPr lang="es-ES" err="1"/>
              <a:t>etur</a:t>
            </a:r>
            <a:r>
              <a:rPr lang="es-ES"/>
              <a:t> </a:t>
            </a:r>
            <a:r>
              <a:rPr lang="es-ES" err="1"/>
              <a:t>ic</a:t>
            </a:r>
            <a:r>
              <a:rPr lang="es-ES"/>
              <a:t> </a:t>
            </a:r>
            <a:r>
              <a:rPr lang="es-ES" err="1"/>
              <a:t>to</a:t>
            </a:r>
            <a:r>
              <a:rPr lang="es-ES"/>
              <a:t> </a:t>
            </a:r>
            <a:r>
              <a:rPr lang="es-ES" err="1"/>
              <a:t>sinventio</a:t>
            </a:r>
            <a:r>
              <a:rPr lang="es-ES"/>
              <a:t> </a:t>
            </a:r>
            <a:r>
              <a:rPr lang="es-ES" err="1"/>
              <a:t>molentur</a:t>
            </a:r>
            <a:r>
              <a:rPr lang="es-ES"/>
              <a:t> re </a:t>
            </a:r>
            <a:r>
              <a:rPr lang="es-ES" err="1"/>
              <a:t>accus</a:t>
            </a:r>
            <a:r>
              <a:rPr lang="es-ES"/>
              <a:t> </a:t>
            </a:r>
            <a:r>
              <a:rPr lang="es-ES" err="1"/>
              <a:t>dolorruptium</a:t>
            </a:r>
            <a:r>
              <a:rPr lang="es-ES"/>
              <a:t>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ma</a:t>
            </a:r>
            <a:r>
              <a:rPr lang="es-ES"/>
              <a:t> </a:t>
            </a:r>
            <a:r>
              <a:rPr lang="es-ES" err="1"/>
              <a:t>cus</a:t>
            </a:r>
            <a:r>
              <a:rPr lang="es-ES"/>
              <a:t>.</a:t>
            </a:r>
          </a:p>
        </p:txBody>
      </p:sp>
      <p:pic>
        <p:nvPicPr>
          <p:cNvPr id="10" name="Gráfico 1">
            <a:extLst>
              <a:ext uri="{FF2B5EF4-FFF2-40B4-BE49-F238E27FC236}">
                <a16:creationId xmlns:a16="http://schemas.microsoft.com/office/drawing/2014/main" id="{40E88DE7-7396-2242-4BE0-791EEF1DFA1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43" y="277479"/>
            <a:ext cx="1334408" cy="34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428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co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áfico 5">
            <a:extLst>
              <a:ext uri="{FF2B5EF4-FFF2-40B4-BE49-F238E27FC236}">
                <a16:creationId xmlns:a16="http://schemas.microsoft.com/office/drawing/2014/main" id="{3A5D0F78-B6FC-F252-4894-B297C02695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EF3A0E82-FF4A-4767-8F46-4CEFBC357853}"/>
              </a:ext>
            </a:extLst>
          </p:cNvPr>
          <p:cNvSpPr/>
          <p:nvPr userDrawn="1"/>
        </p:nvSpPr>
        <p:spPr>
          <a:xfrm>
            <a:off x="11436615" y="6308837"/>
            <a:ext cx="320808" cy="320808"/>
          </a:xfrm>
          <a:prstGeom prst="rect">
            <a:avLst/>
          </a:prstGeom>
          <a:solidFill>
            <a:srgbClr val="FF32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50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827D429-903C-403E-A91E-3413C7FBF9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5386" y="759354"/>
            <a:ext cx="4515114" cy="668402"/>
          </a:xfrm>
        </p:spPr>
        <p:txBody>
          <a:bodyPr lIns="0" tIns="342000" rIns="342000" bIns="342000" anchor="ctr" anchorCtr="0">
            <a:noAutofit/>
          </a:bodyPr>
          <a:lstStyle>
            <a:lvl1pPr>
              <a:defRPr sz="2667">
                <a:solidFill>
                  <a:srgbClr val="1E1E1E"/>
                </a:solidFill>
              </a:defRPr>
            </a:lvl1pPr>
          </a:lstStyle>
          <a:p>
            <a:r>
              <a:rPr lang="es-ES"/>
              <a:t>Misión</a:t>
            </a:r>
            <a:endParaRPr lang="en-US"/>
          </a:p>
        </p:txBody>
      </p:sp>
      <p:sp>
        <p:nvSpPr>
          <p:cNvPr id="15" name="Marcador de texto 17">
            <a:extLst>
              <a:ext uri="{FF2B5EF4-FFF2-40B4-BE49-F238E27FC236}">
                <a16:creationId xmlns:a16="http://schemas.microsoft.com/office/drawing/2014/main" id="{D53EF393-3DBA-494A-AF34-ACE206FF818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22136" y="2096158"/>
            <a:ext cx="4673864" cy="2674280"/>
          </a:xfrm>
        </p:spPr>
        <p:txBody>
          <a:bodyPr lIns="342000" tIns="342000" rIns="342000" bIns="342000">
            <a:noAutofit/>
          </a:bodyPr>
          <a:lstStyle>
            <a:lvl1pPr marL="0" indent="0">
              <a:lnSpc>
                <a:spcPct val="120000"/>
              </a:lnSpc>
              <a:spcBef>
                <a:spcPts val="750"/>
              </a:spcBef>
              <a:spcAft>
                <a:spcPts val="750"/>
              </a:spcAft>
              <a:buNone/>
              <a:defRPr sz="1333" b="0">
                <a:solidFill>
                  <a:srgbClr val="1E1E1E"/>
                </a:solidFill>
              </a:defRPr>
            </a:lvl1pPr>
          </a:lstStyle>
          <a:p>
            <a:pPr lvl="0"/>
            <a:r>
              <a:rPr lang="es-ES" err="1"/>
              <a:t>Poribus</a:t>
            </a:r>
            <a:r>
              <a:rPr lang="es-ES"/>
              <a:t> </a:t>
            </a:r>
            <a:r>
              <a:rPr lang="es-ES" err="1"/>
              <a:t>reiciis</a:t>
            </a:r>
            <a:r>
              <a:rPr lang="es-ES"/>
              <a:t> </a:t>
            </a:r>
            <a:r>
              <a:rPr lang="es-ES" err="1"/>
              <a:t>conseque</a:t>
            </a:r>
            <a:r>
              <a:rPr lang="es-ES"/>
              <a:t> </a:t>
            </a:r>
            <a:r>
              <a:rPr lang="es-ES" err="1"/>
              <a:t>conempo</a:t>
            </a:r>
            <a:r>
              <a:rPr lang="es-ES"/>
              <a:t> </a:t>
            </a:r>
            <a:r>
              <a:rPr lang="es-ES" err="1"/>
              <a:t>ribusam</a:t>
            </a:r>
            <a:r>
              <a:rPr lang="es-ES"/>
              <a:t> </a:t>
            </a:r>
            <a:r>
              <a:rPr lang="es-ES" err="1"/>
              <a:t>enimincil</a:t>
            </a:r>
            <a:r>
              <a:rPr lang="es-ES"/>
              <a:t> </a:t>
            </a:r>
            <a:r>
              <a:rPr lang="es-ES" err="1"/>
              <a:t>molupta</a:t>
            </a:r>
            <a:r>
              <a:rPr lang="es-ES"/>
              <a:t> </a:t>
            </a:r>
            <a:r>
              <a:rPr lang="es-ES" err="1"/>
              <a:t>tiatesed</a:t>
            </a:r>
            <a:r>
              <a:rPr lang="es-ES"/>
              <a:t> qui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aut</a:t>
            </a:r>
            <a:r>
              <a:rPr lang="es-ES"/>
              <a:t> </a:t>
            </a:r>
            <a:r>
              <a:rPr lang="es-ES" err="1"/>
              <a:t>harit</a:t>
            </a:r>
            <a:r>
              <a:rPr lang="es-ES"/>
              <a:t>, </a:t>
            </a:r>
            <a:r>
              <a:rPr lang="es-ES" err="1"/>
              <a:t>quoditat</a:t>
            </a:r>
            <a:r>
              <a:rPr lang="es-ES"/>
              <a:t> mi, </a:t>
            </a:r>
            <a:r>
              <a:rPr lang="es-ES" err="1"/>
              <a:t>experum</a:t>
            </a:r>
            <a:r>
              <a:rPr lang="es-ES"/>
              <a:t> a </a:t>
            </a:r>
            <a:r>
              <a:rPr lang="es-ES" err="1"/>
              <a:t>conse</a:t>
            </a:r>
            <a:r>
              <a:rPr lang="es-ES"/>
              <a:t> </a:t>
            </a:r>
            <a:r>
              <a:rPr lang="es-ES" err="1"/>
              <a:t>sequamet</a:t>
            </a:r>
            <a:r>
              <a:rPr lang="es-ES"/>
              <a:t>, quid </a:t>
            </a:r>
            <a:r>
              <a:rPr lang="es-ES" err="1"/>
              <a:t>ullestrum</a:t>
            </a:r>
            <a:r>
              <a:rPr lang="es-ES"/>
              <a:t> quia </a:t>
            </a:r>
            <a:r>
              <a:rPr lang="es-ES" err="1"/>
              <a:t>estemqu</a:t>
            </a:r>
            <a:r>
              <a:rPr lang="es-ES"/>
              <a:t> </a:t>
            </a:r>
            <a:r>
              <a:rPr lang="es-ES" err="1"/>
              <a:t>ullabor</a:t>
            </a:r>
            <a:r>
              <a:rPr lang="es-ES"/>
              <a:t> </a:t>
            </a:r>
            <a:r>
              <a:rPr lang="es-ES" err="1"/>
              <a:t>ionsequos</a:t>
            </a:r>
            <a:r>
              <a:rPr lang="es-ES"/>
              <a:t> es </a:t>
            </a:r>
            <a:r>
              <a:rPr lang="es-ES" err="1"/>
              <a:t>aut</a:t>
            </a:r>
            <a:r>
              <a:rPr lang="es-ES"/>
              <a:t> </a:t>
            </a:r>
            <a:r>
              <a:rPr lang="es-ES" err="1"/>
              <a:t>moloreptur</a:t>
            </a:r>
            <a:r>
              <a:rPr lang="es-ES"/>
              <a:t> </a:t>
            </a:r>
            <a:r>
              <a:rPr lang="es-ES" err="1"/>
              <a:t>molorep</a:t>
            </a:r>
            <a:r>
              <a:rPr lang="es-ES"/>
              <a:t> </a:t>
            </a:r>
            <a:r>
              <a:rPr lang="es-ES" err="1"/>
              <a:t>erspica</a:t>
            </a:r>
            <a:r>
              <a:rPr lang="es-ES"/>
              <a:t> </a:t>
            </a:r>
            <a:r>
              <a:rPr lang="es-ES" err="1"/>
              <a:t>tiossin</a:t>
            </a:r>
            <a:r>
              <a:rPr lang="es-ES"/>
              <a:t> </a:t>
            </a:r>
            <a:r>
              <a:rPr lang="es-ES" err="1"/>
              <a:t>vendae</a:t>
            </a:r>
            <a:r>
              <a:rPr lang="es-ES"/>
              <a:t> dolor as dolo </a:t>
            </a:r>
            <a:r>
              <a:rPr lang="es-ES" err="1"/>
              <a:t>consendit</a:t>
            </a:r>
            <a:r>
              <a:rPr lang="es-ES"/>
              <a:t>.</a:t>
            </a:r>
          </a:p>
        </p:txBody>
      </p:sp>
      <p:sp>
        <p:nvSpPr>
          <p:cNvPr id="5" name="Marcador de número de diapositiva 2">
            <a:extLst>
              <a:ext uri="{FF2B5EF4-FFF2-40B4-BE49-F238E27FC236}">
                <a16:creationId xmlns:a16="http://schemas.microsoft.com/office/drawing/2014/main" id="{1A3998CE-D441-4445-C14A-387958F38F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44405" y="6343849"/>
            <a:ext cx="524518" cy="329368"/>
          </a:xfrm>
        </p:spPr>
        <p:txBody>
          <a:bodyPr/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fld id="{B005B2D1-880E-4846-A216-7D6770BA1332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id="{30DBD5DC-F5ED-B46B-FDCF-6A83D01E2BC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6000" y="2764896"/>
            <a:ext cx="5334000" cy="3333750"/>
          </a:xfrm>
          <a:ln w="19050">
            <a:solidFill>
              <a:srgbClr val="FF0000"/>
            </a:solidFill>
          </a:ln>
        </p:spPr>
        <p:txBody>
          <a:bodyPr/>
          <a:lstStyle/>
          <a:p>
            <a:endParaRPr lang="es-ES"/>
          </a:p>
        </p:txBody>
      </p:sp>
      <p:sp>
        <p:nvSpPr>
          <p:cNvPr id="20" name="Marcador de texto 18">
            <a:extLst>
              <a:ext uri="{FF2B5EF4-FFF2-40B4-BE49-F238E27FC236}">
                <a16:creationId xmlns:a16="http://schemas.microsoft.com/office/drawing/2014/main" id="{4A029238-41B1-44A8-6523-E8327F4D27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5386" y="1410750"/>
            <a:ext cx="4515113" cy="471956"/>
          </a:xfrm>
        </p:spPr>
        <p:txBody>
          <a:bodyPr lIns="0" tIns="0" rIns="0" bIns="0"/>
          <a:lstStyle>
            <a:lvl2pPr marL="226210" indent="-226210">
              <a:buNone/>
              <a:defRPr sz="2000"/>
            </a:lvl2pPr>
          </a:lstStyle>
          <a:p>
            <a:pPr lvl="1"/>
            <a:r>
              <a:rPr lang="es-ES"/>
              <a:t>Activos de la marca</a:t>
            </a:r>
          </a:p>
        </p:txBody>
      </p:sp>
      <p:pic>
        <p:nvPicPr>
          <p:cNvPr id="11" name="Gráfico 1">
            <a:extLst>
              <a:ext uri="{FF2B5EF4-FFF2-40B4-BE49-F238E27FC236}">
                <a16:creationId xmlns:a16="http://schemas.microsoft.com/office/drawing/2014/main" id="{40E88DE7-7396-2242-4BE0-791EEF1DFA1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43" y="277479"/>
            <a:ext cx="1334408" cy="34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905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Click to modify the Degree style of the pattern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Click to modify the pattern's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  <a:endParaRPr lang="en-US"/>
          </a:p>
        </p:txBody>
      </p:sp>
      <p:sp>
        <p:nvSpPr>
          <p:cNvPr id="5" name="Marcador de número de diapositiva 14">
            <a:extLst>
              <a:ext uri="{FF2B5EF4-FFF2-40B4-BE49-F238E27FC236}">
                <a16:creationId xmlns:a16="http://schemas.microsoft.com/office/drawing/2014/main" id="{D156A4A0-AC07-4989-AB5C-6626DA7F8E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33741" y="6469241"/>
            <a:ext cx="524518" cy="329368"/>
          </a:xfrm>
          <a:prstGeom prst="rect">
            <a:avLst/>
          </a:prstGeom>
          <a:noFill/>
        </p:spPr>
        <p:txBody>
          <a:bodyPr/>
          <a:lstStyle>
            <a:lvl1pPr algn="ctr">
              <a:defRPr sz="1083">
                <a:solidFill>
                  <a:srgbClr val="1E1E1E"/>
                </a:solidFill>
              </a:defRPr>
            </a:lvl1pPr>
          </a:lstStyle>
          <a:p>
            <a:fld id="{B005B2D1-880E-4846-A216-7D6770BA133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3340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hf hdr="0" dt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sz="3333" b="1" kern="1200">
          <a:solidFill>
            <a:srgbClr val="1E1E1E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591" indent="-228591" algn="l" defTabSz="914363" rtl="0" eaLnBrk="1" latinLnBrk="0" hangingPunct="1">
        <a:lnSpc>
          <a:spcPts val="1750"/>
        </a:lnSpc>
        <a:spcBef>
          <a:spcPts val="1000"/>
        </a:spcBef>
        <a:buClr>
          <a:srgbClr val="FF3228"/>
        </a:buClr>
        <a:buFont typeface="Wingdings" panose="05000000000000000000" pitchFamily="2" charset="2"/>
        <a:buChar char="§"/>
        <a:defRPr sz="1833" kern="1200">
          <a:solidFill>
            <a:srgbClr val="1E1E1E"/>
          </a:solidFill>
          <a:latin typeface="Century Gothic" panose="020B0502020202020204" pitchFamily="34" charset="0"/>
          <a:ea typeface="+mn-ea"/>
          <a:cs typeface="+mn-cs"/>
        </a:defRPr>
      </a:lvl1pPr>
      <a:lvl2pPr marL="451097" indent="-224887" algn="l" defTabSz="914363" rtl="0" eaLnBrk="1" latinLnBrk="0" hangingPunct="1">
        <a:lnSpc>
          <a:spcPct val="90000"/>
        </a:lnSpc>
        <a:spcBef>
          <a:spcPts val="500"/>
        </a:spcBef>
        <a:buClr>
          <a:srgbClr val="676766"/>
        </a:buClr>
        <a:buFont typeface="Wingdings" panose="05000000000000000000" pitchFamily="2" charset="2"/>
        <a:buChar char="§"/>
        <a:defRPr sz="1833" kern="1200">
          <a:solidFill>
            <a:srgbClr val="7D7878"/>
          </a:solidFill>
          <a:latin typeface="Century Gothic" panose="020B0502020202020204" pitchFamily="34" charset="0"/>
          <a:ea typeface="+mn-ea"/>
          <a:cs typeface="+mn-cs"/>
        </a:defRPr>
      </a:lvl2pPr>
      <a:lvl3pPr marL="1142954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E1E1E"/>
          </a:solidFill>
          <a:latin typeface="+mn-lt"/>
          <a:ea typeface="+mn-ea"/>
          <a:cs typeface="+mn-cs"/>
        </a:defRPr>
      </a:lvl3pPr>
      <a:lvl4pPr marL="1600136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E1E1E"/>
          </a:solidFill>
          <a:latin typeface="+mn-lt"/>
          <a:ea typeface="+mn-ea"/>
          <a:cs typeface="+mn-cs"/>
        </a:defRPr>
      </a:lvl4pPr>
      <a:lvl5pPr marL="2057318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E1E1E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71">
          <p15:clr>
            <a:srgbClr val="F26B43"/>
          </p15:clr>
        </p15:guide>
        <p15:guide id="2" pos="8645">
          <p15:clr>
            <a:srgbClr val="F26B43"/>
          </p15:clr>
        </p15:guide>
        <p15:guide id="3" orient="horz" pos="4610">
          <p15:clr>
            <a:srgbClr val="F26B43"/>
          </p15:clr>
        </p15:guide>
        <p15:guide id="4" orient="horz" pos="57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openxmlformats.org/officeDocument/2006/relationships/image" Target="../media/image46.jpg"/><Relationship Id="rId18" Type="http://schemas.openxmlformats.org/officeDocument/2006/relationships/image" Target="../media/image51.jpeg"/><Relationship Id="rId26" Type="http://schemas.openxmlformats.org/officeDocument/2006/relationships/diagramQuickStyle" Target="../diagrams/quickStyle2.xml"/><Relationship Id="rId3" Type="http://schemas.openxmlformats.org/officeDocument/2006/relationships/diagramData" Target="../diagrams/data1.xml"/><Relationship Id="rId21" Type="http://schemas.openxmlformats.org/officeDocument/2006/relationships/image" Target="../media/image54.jpeg"/><Relationship Id="rId7" Type="http://schemas.microsoft.com/office/2007/relationships/diagramDrawing" Target="../diagrams/drawing1.xml"/><Relationship Id="rId12" Type="http://schemas.openxmlformats.org/officeDocument/2006/relationships/image" Target="../media/image45.jpg"/><Relationship Id="rId17" Type="http://schemas.openxmlformats.org/officeDocument/2006/relationships/image" Target="../media/image50.jpg"/><Relationship Id="rId25" Type="http://schemas.openxmlformats.org/officeDocument/2006/relationships/diagramLayout" Target="../diagrams/layout2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9.jpeg"/><Relationship Id="rId20" Type="http://schemas.openxmlformats.org/officeDocument/2006/relationships/image" Target="../media/image53.jpeg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44.jpg"/><Relationship Id="rId24" Type="http://schemas.openxmlformats.org/officeDocument/2006/relationships/diagramData" Target="../diagrams/data2.xml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48.jpeg"/><Relationship Id="rId23" Type="http://schemas.openxmlformats.org/officeDocument/2006/relationships/image" Target="../media/image56.jpg"/><Relationship Id="rId28" Type="http://schemas.microsoft.com/office/2007/relationships/diagramDrawing" Target="../diagrams/drawing2.xml"/><Relationship Id="rId10" Type="http://schemas.openxmlformats.org/officeDocument/2006/relationships/image" Target="../media/image43.jpg"/><Relationship Id="rId19" Type="http://schemas.openxmlformats.org/officeDocument/2006/relationships/image" Target="../media/image52.jpg"/><Relationship Id="rId4" Type="http://schemas.openxmlformats.org/officeDocument/2006/relationships/diagramLayout" Target="../diagrams/layout1.xml"/><Relationship Id="rId9" Type="http://schemas.openxmlformats.org/officeDocument/2006/relationships/image" Target="../media/image42.jpg"/><Relationship Id="rId14" Type="http://schemas.openxmlformats.org/officeDocument/2006/relationships/image" Target="../media/image47.jpg"/><Relationship Id="rId22" Type="http://schemas.openxmlformats.org/officeDocument/2006/relationships/image" Target="../media/image55.jpg"/><Relationship Id="rId27" Type="http://schemas.openxmlformats.org/officeDocument/2006/relationships/diagramColors" Target="../diagrams/colors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3AE3BF92-A81E-4A46-FF21-20653674116C}"/>
              </a:ext>
            </a:extLst>
          </p:cNvPr>
          <p:cNvCxnSpPr/>
          <p:nvPr/>
        </p:nvCxnSpPr>
        <p:spPr>
          <a:xfrm>
            <a:off x="6996852" y="1700890"/>
            <a:ext cx="1765005" cy="0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59080994-FC17-4A64-9DE8-410AF91D8D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2589397"/>
              </p:ext>
            </p:extLst>
          </p:nvPr>
        </p:nvGraphicFramePr>
        <p:xfrm>
          <a:off x="130139" y="558033"/>
          <a:ext cx="11931721" cy="6168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44241CF3-AA2D-42E7-21C1-E35FE8E35246}"/>
              </a:ext>
            </a:extLst>
          </p:cNvPr>
          <p:cNvCxnSpPr>
            <a:cxnSpLocks/>
          </p:cNvCxnSpPr>
          <p:nvPr/>
        </p:nvCxnSpPr>
        <p:spPr>
          <a:xfrm>
            <a:off x="3860967" y="1689753"/>
            <a:ext cx="19763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lipse 2">
            <a:extLst>
              <a:ext uri="{FF2B5EF4-FFF2-40B4-BE49-F238E27FC236}">
                <a16:creationId xmlns:a16="http://schemas.microsoft.com/office/drawing/2014/main" id="{3B7E516B-E753-B45B-F7E8-7B64D1FA1457}"/>
              </a:ext>
            </a:extLst>
          </p:cNvPr>
          <p:cNvSpPr/>
          <p:nvPr/>
        </p:nvSpPr>
        <p:spPr>
          <a:xfrm>
            <a:off x="5837274" y="197751"/>
            <a:ext cx="1075773" cy="1107115"/>
          </a:xfrm>
          <a:prstGeom prst="ellipse">
            <a:avLst/>
          </a:prstGeom>
          <a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000" r="-2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84EB561A-C651-57AA-A7CA-1C93FC81D64E}"/>
              </a:ext>
            </a:extLst>
          </p:cNvPr>
          <p:cNvSpPr/>
          <p:nvPr/>
        </p:nvSpPr>
        <p:spPr>
          <a:xfrm>
            <a:off x="1095302" y="2230591"/>
            <a:ext cx="743351" cy="743351"/>
          </a:xfrm>
          <a:prstGeom prst="ellipse">
            <a:avLst/>
          </a:prstGeom>
          <a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00" r="-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4CEBEC93-EA52-B6E7-80E1-27D3B28577CA}"/>
              </a:ext>
            </a:extLst>
          </p:cNvPr>
          <p:cNvSpPr/>
          <p:nvPr/>
        </p:nvSpPr>
        <p:spPr>
          <a:xfrm>
            <a:off x="3860967" y="2263395"/>
            <a:ext cx="743351" cy="743351"/>
          </a:xfrm>
          <a:prstGeom prst="ellipse">
            <a:avLst/>
          </a:prstGeom>
          <a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3000" r="-13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15BE7FE3-F0C0-0A09-0BD4-268EDC1F56FE}"/>
              </a:ext>
            </a:extLst>
          </p:cNvPr>
          <p:cNvSpPr/>
          <p:nvPr/>
        </p:nvSpPr>
        <p:spPr>
          <a:xfrm>
            <a:off x="5977658" y="2230592"/>
            <a:ext cx="743351" cy="743351"/>
          </a:xfrm>
          <a:prstGeom prst="ellipse">
            <a:avLst/>
          </a:prstGeom>
          <a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000" r="-3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3FDAEEA2-5B0B-F862-90CC-DFFB7D51E138}"/>
              </a:ext>
            </a:extLst>
          </p:cNvPr>
          <p:cNvSpPr/>
          <p:nvPr/>
        </p:nvSpPr>
        <p:spPr>
          <a:xfrm>
            <a:off x="7263329" y="2304466"/>
            <a:ext cx="743351" cy="743351"/>
          </a:xfrm>
          <a:prstGeom prst="ellipse">
            <a:avLst/>
          </a:prstGeom>
          <a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5000" b="-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B1D13B98-C082-034D-1930-DD3EA75481D5}"/>
              </a:ext>
            </a:extLst>
          </p:cNvPr>
          <p:cNvSpPr/>
          <p:nvPr/>
        </p:nvSpPr>
        <p:spPr>
          <a:xfrm>
            <a:off x="8497076" y="2279202"/>
            <a:ext cx="743351" cy="743351"/>
          </a:xfrm>
          <a:prstGeom prst="ellipse">
            <a:avLst/>
          </a:prstGeom>
          <a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C4DE39CC-E814-B49E-62E0-43A3D8ED265D}"/>
              </a:ext>
            </a:extLst>
          </p:cNvPr>
          <p:cNvSpPr/>
          <p:nvPr/>
        </p:nvSpPr>
        <p:spPr>
          <a:xfrm>
            <a:off x="418335" y="4038794"/>
            <a:ext cx="743351" cy="743351"/>
          </a:xfrm>
          <a:prstGeom prst="ellipse">
            <a:avLst/>
          </a:prstGeom>
          <a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8000" r="-8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4CC0218A-EBEC-46CE-47FF-98A8C9623902}"/>
              </a:ext>
            </a:extLst>
          </p:cNvPr>
          <p:cNvSpPr/>
          <p:nvPr/>
        </p:nvSpPr>
        <p:spPr>
          <a:xfrm>
            <a:off x="3228602" y="4092904"/>
            <a:ext cx="743351" cy="743351"/>
          </a:xfrm>
          <a:prstGeom prst="ellipse">
            <a:avLst/>
          </a:prstGeom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598EF155-7BD8-F13D-3450-5179274D47B8}"/>
              </a:ext>
            </a:extLst>
          </p:cNvPr>
          <p:cNvSpPr/>
          <p:nvPr/>
        </p:nvSpPr>
        <p:spPr>
          <a:xfrm>
            <a:off x="4625908" y="4092903"/>
            <a:ext cx="743351" cy="743351"/>
          </a:xfrm>
          <a:prstGeom prst="ellipse">
            <a:avLst/>
          </a:prstGeom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FB5623A2-CAB4-EC1F-3517-EC638D5B19A4}"/>
              </a:ext>
            </a:extLst>
          </p:cNvPr>
          <p:cNvSpPr/>
          <p:nvPr/>
        </p:nvSpPr>
        <p:spPr>
          <a:xfrm>
            <a:off x="5926874" y="4107064"/>
            <a:ext cx="743351" cy="743352"/>
          </a:xfrm>
          <a:prstGeom prst="ellipse">
            <a:avLst/>
          </a:prstGeom>
          <a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C75A8B72-F4C9-3C23-DF3C-B32F58B4014C}"/>
              </a:ext>
            </a:extLst>
          </p:cNvPr>
          <p:cNvSpPr/>
          <p:nvPr/>
        </p:nvSpPr>
        <p:spPr>
          <a:xfrm>
            <a:off x="1665228" y="4043123"/>
            <a:ext cx="743351" cy="743351"/>
          </a:xfrm>
          <a:prstGeom prst="ellipse">
            <a:avLst/>
          </a:prstGeom>
          <a:blipFill dpi="0"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1CCC6C01-528A-A665-E0FF-D0DEEB038B11}"/>
              </a:ext>
            </a:extLst>
          </p:cNvPr>
          <p:cNvSpPr/>
          <p:nvPr/>
        </p:nvSpPr>
        <p:spPr>
          <a:xfrm>
            <a:off x="2355011" y="2236493"/>
            <a:ext cx="743351" cy="743351"/>
          </a:xfrm>
          <a:prstGeom prst="ellipse">
            <a:avLst/>
          </a:prstGeom>
          <a:blipFill dpi="0"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15" name="Imagen 14" descr="Una mujer sonriendo&#10;&#10;Descripción generada automáticamente">
            <a:extLst>
              <a:ext uri="{FF2B5EF4-FFF2-40B4-BE49-F238E27FC236}">
                <a16:creationId xmlns:a16="http://schemas.microsoft.com/office/drawing/2014/main" id="{A66D79CC-9F4B-7C4D-CB47-1C505DD6C887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819" y="4107064"/>
            <a:ext cx="785257" cy="785257"/>
          </a:xfrm>
          <a:prstGeom prst="ellipse">
            <a:avLst/>
          </a:prstGeom>
          <a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</p:pic>
      <p:sp>
        <p:nvSpPr>
          <p:cNvPr id="21" name="Rectángulo: esquinas redondeadas 4">
            <a:extLst>
              <a:ext uri="{FF2B5EF4-FFF2-40B4-BE49-F238E27FC236}">
                <a16:creationId xmlns:a16="http://schemas.microsoft.com/office/drawing/2014/main" id="{8231A089-F55E-8712-4340-D9BBB55F8CCF}"/>
              </a:ext>
            </a:extLst>
          </p:cNvPr>
          <p:cNvSpPr txBox="1"/>
          <p:nvPr/>
        </p:nvSpPr>
        <p:spPr>
          <a:xfrm>
            <a:off x="2576986" y="1442231"/>
            <a:ext cx="1242751" cy="517319"/>
          </a:xfrm>
          <a:prstGeom prst="rect">
            <a:avLst/>
          </a:prstGeom>
          <a:solidFill>
            <a:srgbClr val="FF3228">
              <a:alpha val="90000"/>
              <a:tint val="40000"/>
              <a:hueOff val="0"/>
              <a:satOff val="0"/>
              <a:lumOff val="0"/>
              <a:alphaOff val="0"/>
            </a:srgbClr>
          </a:solidFill>
          <a:ln w="12700" cap="flat" cmpd="sng" algn="ctr">
            <a:solidFill>
              <a:srgbClr val="FF3228"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txBody>
          <a:bodyPr spcFirstLastPara="0" vert="horz" wrap="square" lIns="34290" tIns="34290" rIns="34290" bIns="34290" numCol="1" spcCol="1270" anchor="ctr" anchorCtr="0">
            <a:noAutofit/>
          </a:bodyPr>
          <a:lstStyle>
            <a:lvl1pPr>
              <a:defRPr sz="9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5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Faculty Assistant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5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Nazareth Escalona</a:t>
            </a:r>
          </a:p>
        </p:txBody>
      </p:sp>
      <p:pic>
        <p:nvPicPr>
          <p:cNvPr id="25" name="Imagen 24" descr="Un hombre con los brazos cruzados&#10;&#10;Descripción generada automáticamente con confianza media">
            <a:extLst>
              <a:ext uri="{FF2B5EF4-FFF2-40B4-BE49-F238E27FC236}">
                <a16:creationId xmlns:a16="http://schemas.microsoft.com/office/drawing/2014/main" id="{DAB497BE-6C6B-1B25-B7B8-68A60CB3F54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747" y="2279202"/>
            <a:ext cx="732894" cy="732894"/>
          </a:xfrm>
          <a:prstGeom prst="ellipse">
            <a:avLst/>
          </a:prstGeom>
          <a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</p:pic>
      <p:pic>
        <p:nvPicPr>
          <p:cNvPr id="29" name="Imagen 28" descr="Un hombre con traje sonriendo&#10;&#10;Descripción generada automáticamente">
            <a:extLst>
              <a:ext uri="{FF2B5EF4-FFF2-40B4-BE49-F238E27FC236}">
                <a16:creationId xmlns:a16="http://schemas.microsoft.com/office/drawing/2014/main" id="{D6A641E1-B3BA-A5C5-DA1E-0A2869C5067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6037" y="2304467"/>
            <a:ext cx="743351" cy="743351"/>
          </a:xfrm>
          <a:prstGeom prst="ellipse">
            <a:avLst/>
          </a:prstGeom>
          <a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5000" b="-5000"/>
            </a:stretch>
          </a:blipFill>
        </p:spPr>
      </p:pic>
      <p:pic>
        <p:nvPicPr>
          <p:cNvPr id="23" name="Imagen 22" descr="Una mujer con una camiseta roja&#10;&#10;Descripción generada automáticamente con confianza media">
            <a:extLst>
              <a:ext uri="{FF2B5EF4-FFF2-40B4-BE49-F238E27FC236}">
                <a16:creationId xmlns:a16="http://schemas.microsoft.com/office/drawing/2014/main" id="{C4C19326-6D73-536B-D8A5-6F10D5F8B4D5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816" y="751308"/>
            <a:ext cx="671574" cy="690923"/>
          </a:xfrm>
          <a:prstGeom prst="ellipse">
            <a:avLst/>
          </a:prstGeom>
          <a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</p:pic>
      <p:sp>
        <p:nvSpPr>
          <p:cNvPr id="35" name="CuadroTexto 34">
            <a:extLst>
              <a:ext uri="{FF2B5EF4-FFF2-40B4-BE49-F238E27FC236}">
                <a16:creationId xmlns:a16="http://schemas.microsoft.com/office/drawing/2014/main" id="{18FF03FA-AD69-3E83-0D7A-EBAE1C54EBDE}"/>
              </a:ext>
            </a:extLst>
          </p:cNvPr>
          <p:cNvSpPr txBox="1"/>
          <p:nvPr/>
        </p:nvSpPr>
        <p:spPr>
          <a:xfrm>
            <a:off x="8751590" y="1455636"/>
            <a:ext cx="1154410" cy="501419"/>
          </a:xfrm>
          <a:prstGeom prst="rect">
            <a:avLst/>
          </a:prstGeom>
          <a:solidFill>
            <a:srgbClr val="FF3228">
              <a:alpha val="90000"/>
              <a:tint val="40000"/>
              <a:hueOff val="0"/>
              <a:satOff val="0"/>
              <a:lumOff val="0"/>
              <a:alphaOff val="0"/>
            </a:srgbClr>
          </a:solidFill>
          <a:ln w="12700" cap="flat" cmpd="sng" algn="ctr">
            <a:solidFill>
              <a:srgbClr val="FF3228"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txBody>
          <a:bodyPr spcFirstLastPara="0" vert="horz" wrap="square" lIns="34290" tIns="34290" rIns="34290" bIns="34290" numCol="1" spcCol="1270" anchor="ctr" anchorCtr="0">
            <a:noAutofit/>
          </a:bodyPr>
          <a:lstStyle>
            <a:lvl1pPr>
              <a:defRPr sz="9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5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Academic Director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5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Dr. Cristina Gonzalez</a:t>
            </a:r>
          </a:p>
        </p:txBody>
      </p:sp>
      <p:graphicFrame>
        <p:nvGraphicFramePr>
          <p:cNvPr id="14" name="Diagrama 13">
            <a:extLst>
              <a:ext uri="{FF2B5EF4-FFF2-40B4-BE49-F238E27FC236}">
                <a16:creationId xmlns:a16="http://schemas.microsoft.com/office/drawing/2014/main" id="{E926CF18-882B-E9F1-7C6C-D2FAD0BA4E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8019325"/>
              </p:ext>
            </p:extLst>
          </p:nvPr>
        </p:nvGraphicFramePr>
        <p:xfrm>
          <a:off x="8167158" y="92435"/>
          <a:ext cx="1894982" cy="15301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</p:spTree>
    <p:extLst>
      <p:ext uri="{BB962C8B-B14F-4D97-AF65-F5344CB8AC3E}">
        <p14:creationId xmlns:p14="http://schemas.microsoft.com/office/powerpoint/2010/main" val="1771693128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UEM">
      <a:dk1>
        <a:srgbClr val="1E1E1E"/>
      </a:dk1>
      <a:lt1>
        <a:srgbClr val="FFFFFF"/>
      </a:lt1>
      <a:dk2>
        <a:srgbClr val="504B4B"/>
      </a:dk2>
      <a:lt2>
        <a:srgbClr val="D2D1D1"/>
      </a:lt2>
      <a:accent1>
        <a:srgbClr val="FF3228"/>
      </a:accent1>
      <a:accent2>
        <a:srgbClr val="2D41B4"/>
      </a:accent2>
      <a:accent3>
        <a:srgbClr val="23B4AA"/>
      </a:accent3>
      <a:accent4>
        <a:srgbClr val="FFAFAA"/>
      </a:accent4>
      <a:accent5>
        <a:srgbClr val="FF5A50"/>
      </a:accent5>
      <a:accent6>
        <a:srgbClr val="504B4B"/>
      </a:accent6>
      <a:hlink>
        <a:srgbClr val="FF3228"/>
      </a:hlink>
      <a:folHlink>
        <a:srgbClr val="FF5A50"/>
      </a:folHlink>
    </a:clrScheme>
    <a:fontScheme name="UEM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D3BB2BBCC04D44287CC8FDD1D1DB1B6" ma:contentTypeVersion="6" ma:contentTypeDescription="Crear nuevo documento." ma:contentTypeScope="" ma:versionID="5d1dddbbeb9e796e214669922b8f20e7">
  <xsd:schema xmlns:xsd="http://www.w3.org/2001/XMLSchema" xmlns:xs="http://www.w3.org/2001/XMLSchema" xmlns:p="http://schemas.microsoft.com/office/2006/metadata/properties" xmlns:ns2="d2807377-2c70-4afa-b330-5f7b86185ae7" xmlns:ns3="6079ca02-98a1-4026-a83b-c8c160589370" targetNamespace="http://schemas.microsoft.com/office/2006/metadata/properties" ma:root="true" ma:fieldsID="ab5142fc0e9b78942b1d2dba3892a28a" ns2:_="" ns3:_="">
    <xsd:import namespace="d2807377-2c70-4afa-b330-5f7b86185ae7"/>
    <xsd:import namespace="6079ca02-98a1-4026-a83b-c8c16058937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807377-2c70-4afa-b330-5f7b86185ae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79ca02-98a1-4026-a83b-c8c1605893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AD3F0BF-7474-412E-8A6F-5444574E87B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BCA0A45-7554-4880-8A74-D3FADE4C21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2807377-2c70-4afa-b330-5f7b86185ae7"/>
    <ds:schemaRef ds:uri="6079ca02-98a1-4026-a83b-c8c1605893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DC2E4D7-2D63-4FB2-8600-77BD4CD070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126</Words>
  <Application>Microsoft Office PowerPoint</Application>
  <PresentationFormat>Panorámica</PresentationFormat>
  <Paragraphs>42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Aptos</vt:lpstr>
      <vt:lpstr>Arial</vt:lpstr>
      <vt:lpstr>Century Gothic</vt:lpstr>
      <vt:lpstr>Wingdings</vt:lpstr>
      <vt:lpstr>1_Tema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SIMONE NOMIE SATO</dc:creator>
  <cp:keywords>, docId:1A4845673D930CDFE4600716FB2F823D</cp:keywords>
  <cp:lastModifiedBy>LORENA GOMEZ PEREZ</cp:lastModifiedBy>
  <cp:revision>3</cp:revision>
  <dcterms:created xsi:type="dcterms:W3CDTF">2024-11-08T09:58:22Z</dcterms:created>
  <dcterms:modified xsi:type="dcterms:W3CDTF">2024-11-13T08:31:08Z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0x0101008D3BB2BBCC04D44287CC8FDD1D1DB1B6</vt:lpwstr>
  </property>
  <property fmtid="{D5CDD505-2E9C-101B-9397-08002B2CF9AE}" pid="3" name="MSIP_Label_b7e58c13-ab4c-4d1d-90e8-b065a0b05dbd_Enabled">
    <vt:lpwstr>true</vt:lpwstr>
  </property>
  <property fmtid="{D5CDD505-2E9C-101B-9397-08002B2CF9AE}" pid="4" name="MSIP_Label_b7e58c13-ab4c-4d1d-90e8-b065a0b05dbd_SetDate">
    <vt:lpwstr>2024-11-13T08:31:06Z</vt:lpwstr>
  </property>
  <property fmtid="{D5CDD505-2E9C-101B-9397-08002B2CF9AE}" pid="5" name="MSIP_Label_b7e58c13-ab4c-4d1d-90e8-b065a0b05dbd_Method">
    <vt:lpwstr>Standard</vt:lpwstr>
  </property>
  <property fmtid="{D5CDD505-2E9C-101B-9397-08002B2CF9AE}" pid="6" name="MSIP_Label_b7e58c13-ab4c-4d1d-90e8-b065a0b05dbd_Name">
    <vt:lpwstr>Uso Interno</vt:lpwstr>
  </property>
  <property fmtid="{D5CDD505-2E9C-101B-9397-08002B2CF9AE}" pid="7" name="MSIP_Label_b7e58c13-ab4c-4d1d-90e8-b065a0b05dbd_SiteId">
    <vt:lpwstr>cfab0009-84b7-4397-a0f8-f77cdf1579c1</vt:lpwstr>
  </property>
  <property fmtid="{D5CDD505-2E9C-101B-9397-08002B2CF9AE}" pid="8" name="MSIP_Label_b7e58c13-ab4c-4d1d-90e8-b065a0b05dbd_ActionId">
    <vt:lpwstr>75500b79-b91a-4df7-ab64-f10fa9aa41f6</vt:lpwstr>
  </property>
  <property fmtid="{D5CDD505-2E9C-101B-9397-08002B2CF9AE}" pid="9" name="MSIP_Label_b7e58c13-ab4c-4d1d-90e8-b065a0b05dbd_ContentBits">
    <vt:lpwstr>0</vt:lpwstr>
  </property>
</Properties>
</file>